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slides/slide1.xml" ContentType="application/vnd.openxmlformats-officedocument.presentationml.slide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3.xml" ContentType="application/vnd.openxmlformats-officedocument.customXml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4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7010400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1200" b="1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b="1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b="1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b="1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b="1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b="1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1200" b="1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1200" b="1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1200" b="1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4192" autoAdjust="0"/>
    <p:restoredTop sz="90929"/>
  </p:normalViewPr>
  <p:slideViewPr>
    <p:cSldViewPr>
      <p:cViewPr varScale="1">
        <p:scale>
          <a:sx n="100" d="100"/>
          <a:sy n="100" d="100"/>
        </p:scale>
        <p:origin x="2574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8" d="100"/>
          <a:sy n="58" d="100"/>
        </p:scale>
        <p:origin x="-1770" y="-66"/>
      </p:cViewPr>
      <p:guideLst>
        <p:guide orient="horz" pos="2928"/>
        <p:guide pos="220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11" Type="http://schemas.openxmlformats.org/officeDocument/2006/relationships/customXml" Target="../customXml/item4.xml"/><Relationship Id="rId5" Type="http://schemas.openxmlformats.org/officeDocument/2006/relationships/viewProps" Target="viewProps.xml"/><Relationship Id="rId10" Type="http://schemas.openxmlformats.org/officeDocument/2006/relationships/customXml" Target="../customXml/item3.xml"/><Relationship Id="rId4" Type="http://schemas.openxmlformats.org/officeDocument/2006/relationships/presProps" Target="presProps.xml"/><Relationship Id="rId9" Type="http://schemas.openxmlformats.org/officeDocument/2006/relationships/customXml" Target="../customXml/item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>
              <a:defRPr b="0"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1925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>
              <a:defRPr b="0"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5038" y="4416425"/>
            <a:ext cx="5140325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noProof="0"/>
              <a:t>Kliknij, aby edytować style tekstu z Wzorca</a:t>
            </a:r>
          </a:p>
          <a:p>
            <a:pPr lvl="1"/>
            <a:r>
              <a:rPr lang="pl-PL" noProof="0"/>
              <a:t>Drugi poziom</a:t>
            </a:r>
          </a:p>
          <a:p>
            <a:pPr lvl="2"/>
            <a:r>
              <a:rPr lang="pl-PL" noProof="0"/>
              <a:t>Trzeci poziom</a:t>
            </a:r>
          </a:p>
          <a:p>
            <a:pPr lvl="3"/>
            <a:r>
              <a:rPr lang="pl-PL" noProof="0"/>
              <a:t>Czwarty poziom</a:t>
            </a:r>
          </a:p>
          <a:p>
            <a:pPr lvl="4"/>
            <a:r>
              <a:rPr lang="pl-PL" noProof="0"/>
              <a:t>Piąty poziom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1263"/>
            <a:ext cx="30384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>
              <a:defRPr b="0"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1925" y="8831263"/>
            <a:ext cx="30384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>
              <a:defRPr b="0"/>
            </a:lvl1pPr>
          </a:lstStyle>
          <a:p>
            <a:fld id="{EBCF30D7-FFAA-40A4-AB3D-95DFB9E964E9}" type="slidenum">
              <a:rPr lang="pl-PL" altLang="pl-PL"/>
              <a:pPr/>
              <a:t>‹#›</a:t>
            </a:fld>
            <a:endParaRPr lang="pl-PL" alt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ADC0A30-CBEB-4E4C-BD5B-EFCD0C980A07}" type="slidenum">
              <a:rPr lang="pl-PL" altLang="pl-PL"/>
              <a:pPr/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41572429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B7A9E60-EFFE-42D1-81ED-C115AA3AFAC8}" type="slidenum">
              <a:rPr lang="pl-PL" altLang="pl-PL"/>
              <a:pPr/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16960815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6B31590-64B9-42D0-BF72-AB718FABD2E3}" type="slidenum">
              <a:rPr lang="pl-PL" altLang="pl-PL"/>
              <a:pPr/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15777796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7B25CCC-8519-4C41-8969-1F152DA09217}" type="slidenum">
              <a:rPr lang="pl-PL" altLang="pl-PL"/>
              <a:pPr/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29655793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10B2ED6-90FA-448C-8121-74A76725FF17}" type="slidenum">
              <a:rPr lang="pl-PL" altLang="pl-PL"/>
              <a:pPr/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14366500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61A5AF9-A13A-4BD6-A665-2A79D36F86E7}" type="slidenum">
              <a:rPr lang="pl-PL" altLang="pl-PL"/>
              <a:pPr/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28041526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0A7A503-0082-4D7A-99A1-FC4D7C773EAC}" type="slidenum">
              <a:rPr lang="pl-PL" altLang="pl-PL"/>
              <a:pPr/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29130442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061D14F-43FF-45C3-A9F1-A58CB9C4D605}" type="slidenum">
              <a:rPr lang="pl-PL" altLang="pl-PL"/>
              <a:pPr/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9093968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CF60D27-8422-4210-A3B1-A6AEE33FAED9}" type="slidenum">
              <a:rPr lang="pl-PL" altLang="pl-PL"/>
              <a:pPr/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27810966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225443A-4B5A-4820-8E82-46FE4C7C2484}" type="slidenum">
              <a:rPr lang="pl-PL" altLang="pl-PL"/>
              <a:pPr/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27134305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l-PL" noProof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01E322C-97DA-4A75-9935-6D3985CD06C2}" type="slidenum">
              <a:rPr lang="pl-PL" altLang="pl-PL"/>
              <a:pPr/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7354098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l-PL" altLang="pl-PL"/>
              <a:t>Kliknij, aby edytować styl tytułu z Wzorca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altLang="pl-PL"/>
              <a:t>Kliknij, aby edytować style tekstu z Wzorca</a:t>
            </a:r>
          </a:p>
          <a:p>
            <a:pPr lvl="1"/>
            <a:r>
              <a:rPr lang="pl-PL" altLang="pl-PL"/>
              <a:t>Drugi poziom</a:t>
            </a:r>
          </a:p>
          <a:p>
            <a:pPr lvl="2"/>
            <a:r>
              <a:rPr lang="pl-PL" altLang="pl-PL"/>
              <a:t>Trzeci poziom</a:t>
            </a:r>
          </a:p>
          <a:p>
            <a:pPr lvl="3"/>
            <a:r>
              <a:rPr lang="pl-PL" altLang="pl-PL"/>
              <a:t>Czwarty poziom</a:t>
            </a:r>
          </a:p>
          <a:p>
            <a:pPr lvl="4"/>
            <a:r>
              <a:rPr lang="pl-PL" altLang="pl-PL"/>
              <a:t>Piąty poziom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/>
            </a:lvl1pPr>
          </a:lstStyle>
          <a:p>
            <a:fld id="{1E8015D1-8538-464D-B580-1C3B71F355E4}" type="slidenum">
              <a:rPr lang="pl-PL" altLang="pl-PL"/>
              <a:pPr/>
              <a:t>‹#›</a:t>
            </a:fld>
            <a:endParaRPr lang="pl-PL" alt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Oval 12"/>
          <p:cNvSpPr>
            <a:spLocks noChangeArrowheads="1"/>
          </p:cNvSpPr>
          <p:nvPr/>
        </p:nvSpPr>
        <p:spPr bwMode="auto">
          <a:xfrm>
            <a:off x="7772400" y="3429000"/>
            <a:ext cx="304800" cy="2286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pl-PL" altLang="pl-PL"/>
          </a:p>
        </p:txBody>
      </p:sp>
      <p:sp>
        <p:nvSpPr>
          <p:cNvPr id="2051" name="Oval 14"/>
          <p:cNvSpPr>
            <a:spLocks noChangeArrowheads="1"/>
          </p:cNvSpPr>
          <p:nvPr/>
        </p:nvSpPr>
        <p:spPr bwMode="auto">
          <a:xfrm>
            <a:off x="7772400" y="2514600"/>
            <a:ext cx="304800" cy="2286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pl-PL" altLang="pl-PL"/>
          </a:p>
        </p:txBody>
      </p:sp>
      <p:sp>
        <p:nvSpPr>
          <p:cNvPr id="2052" name="Text Box 16"/>
          <p:cNvSpPr txBox="1">
            <a:spLocks noChangeArrowheads="1"/>
          </p:cNvSpPr>
          <p:nvPr/>
        </p:nvSpPr>
        <p:spPr bwMode="auto">
          <a:xfrm>
            <a:off x="7467600" y="3200400"/>
            <a:ext cx="487363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/>
              <a:t>RSA</a:t>
            </a:r>
          </a:p>
        </p:txBody>
      </p:sp>
      <p:sp>
        <p:nvSpPr>
          <p:cNvPr id="2053" name="Text Box 18"/>
          <p:cNvSpPr txBox="1">
            <a:spLocks noChangeArrowheads="1"/>
          </p:cNvSpPr>
          <p:nvPr/>
        </p:nvSpPr>
        <p:spPr bwMode="auto">
          <a:xfrm>
            <a:off x="6858000" y="1346200"/>
            <a:ext cx="1312863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 sz="1400"/>
              <a:t>Ul.Politechniki</a:t>
            </a:r>
            <a:endParaRPr lang="pl-PL" altLang="pl-PL"/>
          </a:p>
        </p:txBody>
      </p:sp>
      <p:sp>
        <p:nvSpPr>
          <p:cNvPr id="2054" name="Line 19"/>
          <p:cNvSpPr>
            <a:spLocks noChangeShapeType="1"/>
          </p:cNvSpPr>
          <p:nvPr/>
        </p:nvSpPr>
        <p:spPr bwMode="auto">
          <a:xfrm>
            <a:off x="7924800" y="3505200"/>
            <a:ext cx="533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055" name="Line 20"/>
          <p:cNvSpPr>
            <a:spLocks noChangeShapeType="1"/>
          </p:cNvSpPr>
          <p:nvPr/>
        </p:nvSpPr>
        <p:spPr bwMode="auto">
          <a:xfrm flipV="1">
            <a:off x="7924800" y="3048000"/>
            <a:ext cx="5334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056" name="Line 21"/>
          <p:cNvSpPr>
            <a:spLocks noChangeShapeType="1"/>
          </p:cNvSpPr>
          <p:nvPr/>
        </p:nvSpPr>
        <p:spPr bwMode="auto">
          <a:xfrm>
            <a:off x="7924800" y="2667000"/>
            <a:ext cx="533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057" name="Line 22"/>
          <p:cNvSpPr>
            <a:spLocks noChangeShapeType="1"/>
          </p:cNvSpPr>
          <p:nvPr/>
        </p:nvSpPr>
        <p:spPr bwMode="auto">
          <a:xfrm flipH="1" flipV="1">
            <a:off x="7239000" y="2514600"/>
            <a:ext cx="6858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058" name="Line 23"/>
          <p:cNvSpPr>
            <a:spLocks noChangeShapeType="1"/>
          </p:cNvSpPr>
          <p:nvPr/>
        </p:nvSpPr>
        <p:spPr bwMode="auto">
          <a:xfrm flipV="1">
            <a:off x="7924800" y="2438400"/>
            <a:ext cx="0" cy="1524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059" name="Line 24"/>
          <p:cNvSpPr>
            <a:spLocks noChangeShapeType="1"/>
          </p:cNvSpPr>
          <p:nvPr/>
        </p:nvSpPr>
        <p:spPr bwMode="auto">
          <a:xfrm flipV="1">
            <a:off x="7924800" y="2057400"/>
            <a:ext cx="76200" cy="3810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060" name="Rectangle 25"/>
          <p:cNvSpPr>
            <a:spLocks noChangeArrowheads="1"/>
          </p:cNvSpPr>
          <p:nvPr/>
        </p:nvSpPr>
        <p:spPr bwMode="auto">
          <a:xfrm>
            <a:off x="8382000" y="1905000"/>
            <a:ext cx="381000" cy="304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pl-PL" altLang="pl-PL"/>
          </a:p>
        </p:txBody>
      </p:sp>
      <p:sp>
        <p:nvSpPr>
          <p:cNvPr id="2061" name="Line 26"/>
          <p:cNvSpPr>
            <a:spLocks noChangeShapeType="1"/>
          </p:cNvSpPr>
          <p:nvPr/>
        </p:nvSpPr>
        <p:spPr bwMode="auto">
          <a:xfrm>
            <a:off x="8229600" y="2057400"/>
            <a:ext cx="1524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062" name="Line 27"/>
          <p:cNvSpPr>
            <a:spLocks noChangeShapeType="1"/>
          </p:cNvSpPr>
          <p:nvPr/>
        </p:nvSpPr>
        <p:spPr bwMode="auto">
          <a:xfrm flipV="1">
            <a:off x="8382000" y="1905000"/>
            <a:ext cx="2286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063" name="Line 28"/>
          <p:cNvSpPr>
            <a:spLocks noChangeShapeType="1"/>
          </p:cNvSpPr>
          <p:nvPr/>
        </p:nvSpPr>
        <p:spPr bwMode="auto">
          <a:xfrm>
            <a:off x="8610600" y="1905000"/>
            <a:ext cx="1524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064" name="Text Box 29"/>
          <p:cNvSpPr txBox="1">
            <a:spLocks noChangeArrowheads="1"/>
          </p:cNvSpPr>
          <p:nvPr/>
        </p:nvSpPr>
        <p:spPr bwMode="auto">
          <a:xfrm>
            <a:off x="8077200" y="1905000"/>
            <a:ext cx="342900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 sz="800"/>
              <a:t>p. 9</a:t>
            </a:r>
            <a:endParaRPr lang="pl-PL" altLang="pl-PL"/>
          </a:p>
        </p:txBody>
      </p:sp>
      <p:sp>
        <p:nvSpPr>
          <p:cNvPr id="2065" name="Text Box 30"/>
          <p:cNvSpPr txBox="1">
            <a:spLocks noChangeArrowheads="1"/>
          </p:cNvSpPr>
          <p:nvPr/>
        </p:nvSpPr>
        <p:spPr bwMode="auto">
          <a:xfrm>
            <a:off x="8229600" y="1524000"/>
            <a:ext cx="811213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 sz="1000"/>
              <a:t>st.50578</a:t>
            </a:r>
          </a:p>
          <a:p>
            <a:r>
              <a:rPr lang="pl-PL" altLang="pl-PL" sz="1000"/>
              <a:t>Piękna  18a</a:t>
            </a:r>
          </a:p>
        </p:txBody>
      </p:sp>
      <p:sp>
        <p:nvSpPr>
          <p:cNvPr id="2066" name="Text Box 31"/>
          <p:cNvSpPr txBox="1">
            <a:spLocks noChangeArrowheads="1"/>
          </p:cNvSpPr>
          <p:nvPr/>
        </p:nvSpPr>
        <p:spPr bwMode="auto">
          <a:xfrm>
            <a:off x="7974013" y="2209800"/>
            <a:ext cx="711200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 sz="800"/>
              <a:t>4x95 YAKY</a:t>
            </a:r>
          </a:p>
        </p:txBody>
      </p:sp>
      <p:sp>
        <p:nvSpPr>
          <p:cNvPr id="2067" name="Text Box 32"/>
          <p:cNvSpPr txBox="1">
            <a:spLocks noChangeArrowheads="1"/>
          </p:cNvSpPr>
          <p:nvPr/>
        </p:nvSpPr>
        <p:spPr bwMode="auto">
          <a:xfrm>
            <a:off x="8382000" y="2590800"/>
            <a:ext cx="630238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 sz="1000"/>
              <a:t>21(20m)</a:t>
            </a:r>
          </a:p>
        </p:txBody>
      </p:sp>
      <p:sp>
        <p:nvSpPr>
          <p:cNvPr id="2068" name="Text Box 33"/>
          <p:cNvSpPr txBox="1">
            <a:spLocks noChangeArrowheads="1"/>
          </p:cNvSpPr>
          <p:nvPr/>
        </p:nvSpPr>
        <p:spPr bwMode="auto">
          <a:xfrm>
            <a:off x="8382000" y="2895600"/>
            <a:ext cx="661988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 sz="1000"/>
              <a:t>19 (10m)</a:t>
            </a:r>
          </a:p>
        </p:txBody>
      </p:sp>
      <p:sp>
        <p:nvSpPr>
          <p:cNvPr id="2069" name="Text Box 34"/>
          <p:cNvSpPr txBox="1">
            <a:spLocks noChangeArrowheads="1"/>
          </p:cNvSpPr>
          <p:nvPr/>
        </p:nvSpPr>
        <p:spPr bwMode="auto">
          <a:xfrm>
            <a:off x="8382000" y="3352800"/>
            <a:ext cx="661988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 sz="1000"/>
              <a:t>17 (15m)</a:t>
            </a:r>
          </a:p>
        </p:txBody>
      </p:sp>
      <p:sp>
        <p:nvSpPr>
          <p:cNvPr id="2070" name="Text Box 35"/>
          <p:cNvSpPr txBox="1">
            <a:spLocks noChangeArrowheads="1"/>
          </p:cNvSpPr>
          <p:nvPr/>
        </p:nvSpPr>
        <p:spPr bwMode="auto">
          <a:xfrm>
            <a:off x="6629400" y="2362200"/>
            <a:ext cx="661988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 sz="1000"/>
              <a:t>(20m) 54</a:t>
            </a:r>
          </a:p>
        </p:txBody>
      </p:sp>
      <p:sp>
        <p:nvSpPr>
          <p:cNvPr id="2071" name="Text Box 38"/>
          <p:cNvSpPr txBox="1">
            <a:spLocks noChangeArrowheads="1"/>
          </p:cNvSpPr>
          <p:nvPr/>
        </p:nvSpPr>
        <p:spPr bwMode="auto">
          <a:xfrm>
            <a:off x="7543800" y="3581400"/>
            <a:ext cx="433132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 sz="800" dirty="0"/>
              <a:t>E10,5</a:t>
            </a:r>
          </a:p>
        </p:txBody>
      </p:sp>
      <p:sp>
        <p:nvSpPr>
          <p:cNvPr id="2072" name="Text Box 42"/>
          <p:cNvSpPr txBox="1">
            <a:spLocks noChangeArrowheads="1"/>
          </p:cNvSpPr>
          <p:nvPr/>
        </p:nvSpPr>
        <p:spPr bwMode="auto">
          <a:xfrm>
            <a:off x="8229600" y="3124200"/>
            <a:ext cx="541338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 sz="800"/>
              <a:t>f(3) 6Cu</a:t>
            </a:r>
          </a:p>
        </p:txBody>
      </p:sp>
      <p:sp>
        <p:nvSpPr>
          <p:cNvPr id="2073" name="Text Box 43"/>
          <p:cNvSpPr txBox="1">
            <a:spLocks noChangeArrowheads="1"/>
          </p:cNvSpPr>
          <p:nvPr/>
        </p:nvSpPr>
        <p:spPr bwMode="auto">
          <a:xfrm>
            <a:off x="8077200" y="3352800"/>
            <a:ext cx="4159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 sz="800" dirty="0"/>
              <a:t>f(3) </a:t>
            </a:r>
          </a:p>
          <a:p>
            <a:r>
              <a:rPr lang="pl-PL" altLang="pl-PL" sz="800" dirty="0"/>
              <a:t>10Cu</a:t>
            </a:r>
          </a:p>
        </p:txBody>
      </p:sp>
      <p:sp>
        <p:nvSpPr>
          <p:cNvPr id="2074" name="Line 44"/>
          <p:cNvSpPr>
            <a:spLocks noChangeShapeType="1"/>
          </p:cNvSpPr>
          <p:nvPr/>
        </p:nvSpPr>
        <p:spPr bwMode="auto">
          <a:xfrm>
            <a:off x="7897813" y="2743200"/>
            <a:ext cx="0" cy="2133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075" name="Line 45"/>
          <p:cNvSpPr>
            <a:spLocks noChangeShapeType="1"/>
          </p:cNvSpPr>
          <p:nvPr/>
        </p:nvSpPr>
        <p:spPr bwMode="auto">
          <a:xfrm>
            <a:off x="8001000" y="2057400"/>
            <a:ext cx="381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076" name="Line 46"/>
          <p:cNvSpPr>
            <a:spLocks noChangeShapeType="1"/>
          </p:cNvSpPr>
          <p:nvPr/>
        </p:nvSpPr>
        <p:spPr bwMode="auto">
          <a:xfrm flipH="1">
            <a:off x="3733800" y="3505200"/>
            <a:ext cx="4191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077" name="Oval 47"/>
          <p:cNvSpPr>
            <a:spLocks noChangeArrowheads="1"/>
          </p:cNvSpPr>
          <p:nvPr/>
        </p:nvSpPr>
        <p:spPr bwMode="auto">
          <a:xfrm>
            <a:off x="6629400" y="34290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pl-PL" altLang="pl-PL"/>
          </a:p>
        </p:txBody>
      </p:sp>
      <p:sp>
        <p:nvSpPr>
          <p:cNvPr id="2078" name="Oval 48"/>
          <p:cNvSpPr>
            <a:spLocks noChangeArrowheads="1"/>
          </p:cNvSpPr>
          <p:nvPr/>
        </p:nvSpPr>
        <p:spPr bwMode="auto">
          <a:xfrm>
            <a:off x="5791200" y="34290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pl-PL" altLang="pl-PL"/>
          </a:p>
        </p:txBody>
      </p:sp>
      <p:sp>
        <p:nvSpPr>
          <p:cNvPr id="2079" name="Oval 49"/>
          <p:cNvSpPr>
            <a:spLocks noChangeArrowheads="1"/>
          </p:cNvSpPr>
          <p:nvPr/>
        </p:nvSpPr>
        <p:spPr bwMode="auto">
          <a:xfrm>
            <a:off x="4724400" y="34290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pl-PL" altLang="pl-PL"/>
          </a:p>
        </p:txBody>
      </p:sp>
      <p:sp>
        <p:nvSpPr>
          <p:cNvPr id="2080" name="Oval 50"/>
          <p:cNvSpPr>
            <a:spLocks noChangeArrowheads="1"/>
          </p:cNvSpPr>
          <p:nvPr/>
        </p:nvSpPr>
        <p:spPr bwMode="auto">
          <a:xfrm>
            <a:off x="3657600" y="34290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pl-PL" altLang="pl-PL"/>
          </a:p>
        </p:txBody>
      </p:sp>
      <p:sp>
        <p:nvSpPr>
          <p:cNvPr id="2081" name="Oval 51"/>
          <p:cNvSpPr>
            <a:spLocks noChangeArrowheads="1"/>
          </p:cNvSpPr>
          <p:nvPr/>
        </p:nvSpPr>
        <p:spPr bwMode="auto">
          <a:xfrm>
            <a:off x="3581400" y="35814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pl-PL" altLang="pl-PL"/>
          </a:p>
        </p:txBody>
      </p:sp>
      <p:sp>
        <p:nvSpPr>
          <p:cNvPr id="2082" name="Oval 52"/>
          <p:cNvSpPr>
            <a:spLocks noChangeArrowheads="1"/>
          </p:cNvSpPr>
          <p:nvPr/>
        </p:nvSpPr>
        <p:spPr bwMode="auto">
          <a:xfrm>
            <a:off x="3581400" y="47244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pl-PL" altLang="pl-PL"/>
          </a:p>
        </p:txBody>
      </p:sp>
      <p:sp>
        <p:nvSpPr>
          <p:cNvPr id="2083" name="Line 53"/>
          <p:cNvSpPr>
            <a:spLocks noChangeShapeType="1"/>
          </p:cNvSpPr>
          <p:nvPr/>
        </p:nvSpPr>
        <p:spPr bwMode="auto">
          <a:xfrm flipH="1">
            <a:off x="3657600" y="3505200"/>
            <a:ext cx="0" cy="1295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084" name="Oval 54"/>
          <p:cNvSpPr>
            <a:spLocks noChangeArrowheads="1"/>
          </p:cNvSpPr>
          <p:nvPr/>
        </p:nvSpPr>
        <p:spPr bwMode="auto">
          <a:xfrm>
            <a:off x="2438400" y="36576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pl-PL" altLang="pl-PL"/>
          </a:p>
        </p:txBody>
      </p:sp>
      <p:sp>
        <p:nvSpPr>
          <p:cNvPr id="2085" name="Oval 55"/>
          <p:cNvSpPr>
            <a:spLocks noChangeArrowheads="1"/>
          </p:cNvSpPr>
          <p:nvPr/>
        </p:nvSpPr>
        <p:spPr bwMode="auto">
          <a:xfrm>
            <a:off x="1295400" y="38862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pl-PL" altLang="pl-PL"/>
          </a:p>
        </p:txBody>
      </p:sp>
      <p:sp>
        <p:nvSpPr>
          <p:cNvPr id="2086" name="Line 56"/>
          <p:cNvSpPr>
            <a:spLocks noChangeShapeType="1"/>
          </p:cNvSpPr>
          <p:nvPr/>
        </p:nvSpPr>
        <p:spPr bwMode="auto">
          <a:xfrm flipH="1">
            <a:off x="1295400" y="3505200"/>
            <a:ext cx="24384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087" name="Oval 57"/>
          <p:cNvSpPr>
            <a:spLocks noChangeArrowheads="1"/>
          </p:cNvSpPr>
          <p:nvPr/>
        </p:nvSpPr>
        <p:spPr bwMode="auto">
          <a:xfrm>
            <a:off x="1143000" y="28194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pl-PL" altLang="pl-PL"/>
          </a:p>
        </p:txBody>
      </p:sp>
      <p:sp>
        <p:nvSpPr>
          <p:cNvPr id="2088" name="Oval 58"/>
          <p:cNvSpPr>
            <a:spLocks noChangeArrowheads="1"/>
          </p:cNvSpPr>
          <p:nvPr/>
        </p:nvSpPr>
        <p:spPr bwMode="auto">
          <a:xfrm>
            <a:off x="1219200" y="40386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pl-PL" altLang="pl-PL"/>
          </a:p>
        </p:txBody>
      </p:sp>
      <p:sp>
        <p:nvSpPr>
          <p:cNvPr id="2089" name="Oval 59"/>
          <p:cNvSpPr>
            <a:spLocks noChangeArrowheads="1"/>
          </p:cNvSpPr>
          <p:nvPr/>
        </p:nvSpPr>
        <p:spPr bwMode="auto">
          <a:xfrm>
            <a:off x="1143000" y="26670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pl-PL" altLang="pl-PL"/>
          </a:p>
        </p:txBody>
      </p:sp>
      <p:sp>
        <p:nvSpPr>
          <p:cNvPr id="2090" name="Line 60"/>
          <p:cNvSpPr>
            <a:spLocks noChangeShapeType="1"/>
          </p:cNvSpPr>
          <p:nvPr/>
        </p:nvSpPr>
        <p:spPr bwMode="auto">
          <a:xfrm flipH="1" flipV="1">
            <a:off x="1219200" y="2819400"/>
            <a:ext cx="76200" cy="1219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091" name="Text Box 61"/>
          <p:cNvSpPr txBox="1">
            <a:spLocks noChangeArrowheads="1"/>
          </p:cNvSpPr>
          <p:nvPr/>
        </p:nvSpPr>
        <p:spPr bwMode="auto">
          <a:xfrm>
            <a:off x="6477000" y="3200400"/>
            <a:ext cx="427038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 sz="800"/>
              <a:t>ŻN10</a:t>
            </a:r>
          </a:p>
        </p:txBody>
      </p:sp>
      <p:sp>
        <p:nvSpPr>
          <p:cNvPr id="2092" name="Text Box 62"/>
          <p:cNvSpPr txBox="1">
            <a:spLocks noChangeArrowheads="1"/>
          </p:cNvSpPr>
          <p:nvPr/>
        </p:nvSpPr>
        <p:spPr bwMode="auto">
          <a:xfrm>
            <a:off x="5638800" y="3200400"/>
            <a:ext cx="427038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 sz="800"/>
              <a:t>ŻN10</a:t>
            </a:r>
          </a:p>
        </p:txBody>
      </p:sp>
      <p:sp>
        <p:nvSpPr>
          <p:cNvPr id="2093" name="Text Box 63"/>
          <p:cNvSpPr txBox="1">
            <a:spLocks noChangeArrowheads="1"/>
          </p:cNvSpPr>
          <p:nvPr/>
        </p:nvSpPr>
        <p:spPr bwMode="auto">
          <a:xfrm>
            <a:off x="4572000" y="3276600"/>
            <a:ext cx="427038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 sz="800"/>
              <a:t>ŻN10</a:t>
            </a:r>
          </a:p>
        </p:txBody>
      </p:sp>
      <p:sp>
        <p:nvSpPr>
          <p:cNvPr id="2094" name="Text Box 64"/>
          <p:cNvSpPr txBox="1">
            <a:spLocks noChangeArrowheads="1"/>
          </p:cNvSpPr>
          <p:nvPr/>
        </p:nvSpPr>
        <p:spPr bwMode="auto">
          <a:xfrm>
            <a:off x="3505200" y="3276600"/>
            <a:ext cx="427038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 sz="800"/>
              <a:t>ŻN10</a:t>
            </a:r>
          </a:p>
        </p:txBody>
      </p:sp>
      <p:sp>
        <p:nvSpPr>
          <p:cNvPr id="2095" name="Text Box 65"/>
          <p:cNvSpPr txBox="1">
            <a:spLocks noChangeArrowheads="1"/>
          </p:cNvSpPr>
          <p:nvPr/>
        </p:nvSpPr>
        <p:spPr bwMode="auto">
          <a:xfrm>
            <a:off x="3660775" y="4602163"/>
            <a:ext cx="427038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 sz="800"/>
              <a:t>ŻN10</a:t>
            </a:r>
          </a:p>
        </p:txBody>
      </p:sp>
      <p:sp>
        <p:nvSpPr>
          <p:cNvPr id="2096" name="Text Box 66"/>
          <p:cNvSpPr txBox="1">
            <a:spLocks noChangeArrowheads="1"/>
          </p:cNvSpPr>
          <p:nvPr/>
        </p:nvSpPr>
        <p:spPr bwMode="auto">
          <a:xfrm>
            <a:off x="2286000" y="3505200"/>
            <a:ext cx="427038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 sz="800"/>
              <a:t>ŻN10</a:t>
            </a:r>
          </a:p>
        </p:txBody>
      </p:sp>
      <p:sp>
        <p:nvSpPr>
          <p:cNvPr id="2097" name="Text Box 67"/>
          <p:cNvSpPr txBox="1">
            <a:spLocks noChangeArrowheads="1"/>
          </p:cNvSpPr>
          <p:nvPr/>
        </p:nvSpPr>
        <p:spPr bwMode="auto">
          <a:xfrm>
            <a:off x="914400" y="3886200"/>
            <a:ext cx="427038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 sz="800"/>
              <a:t>ŻN10</a:t>
            </a:r>
          </a:p>
        </p:txBody>
      </p:sp>
      <p:sp>
        <p:nvSpPr>
          <p:cNvPr id="2098" name="Text Box 68"/>
          <p:cNvSpPr txBox="1">
            <a:spLocks noChangeArrowheads="1"/>
          </p:cNvSpPr>
          <p:nvPr/>
        </p:nvSpPr>
        <p:spPr bwMode="auto">
          <a:xfrm>
            <a:off x="762000" y="2667000"/>
            <a:ext cx="427038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 sz="800"/>
              <a:t>ŻN10</a:t>
            </a:r>
          </a:p>
        </p:txBody>
      </p:sp>
      <p:sp>
        <p:nvSpPr>
          <p:cNvPr id="2099" name="Line 69"/>
          <p:cNvSpPr>
            <a:spLocks noChangeShapeType="1"/>
          </p:cNvSpPr>
          <p:nvPr/>
        </p:nvSpPr>
        <p:spPr bwMode="auto">
          <a:xfrm flipH="1">
            <a:off x="1143000" y="4114800"/>
            <a:ext cx="152400" cy="1524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100" name="Line 71"/>
          <p:cNvSpPr>
            <a:spLocks noChangeShapeType="1"/>
          </p:cNvSpPr>
          <p:nvPr/>
        </p:nvSpPr>
        <p:spPr bwMode="auto">
          <a:xfrm flipV="1">
            <a:off x="1219200" y="2286000"/>
            <a:ext cx="3810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101" name="Line 72"/>
          <p:cNvSpPr>
            <a:spLocks noChangeShapeType="1"/>
          </p:cNvSpPr>
          <p:nvPr/>
        </p:nvSpPr>
        <p:spPr bwMode="auto">
          <a:xfrm>
            <a:off x="1219200" y="2819400"/>
            <a:ext cx="4572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102" name="Line 73"/>
          <p:cNvSpPr>
            <a:spLocks noChangeShapeType="1"/>
          </p:cNvSpPr>
          <p:nvPr/>
        </p:nvSpPr>
        <p:spPr bwMode="auto">
          <a:xfrm>
            <a:off x="1295400" y="4038600"/>
            <a:ext cx="3048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103" name="Line 74"/>
          <p:cNvSpPr>
            <a:spLocks noChangeShapeType="1"/>
          </p:cNvSpPr>
          <p:nvPr/>
        </p:nvSpPr>
        <p:spPr bwMode="auto">
          <a:xfrm>
            <a:off x="1295400" y="4038600"/>
            <a:ext cx="30480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104" name="Line 75"/>
          <p:cNvSpPr>
            <a:spLocks noChangeShapeType="1"/>
          </p:cNvSpPr>
          <p:nvPr/>
        </p:nvSpPr>
        <p:spPr bwMode="auto">
          <a:xfrm flipH="1">
            <a:off x="2057400" y="3733800"/>
            <a:ext cx="4572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105" name="Line 76"/>
          <p:cNvSpPr>
            <a:spLocks noChangeShapeType="1"/>
          </p:cNvSpPr>
          <p:nvPr/>
        </p:nvSpPr>
        <p:spPr bwMode="auto">
          <a:xfrm flipH="1" flipV="1">
            <a:off x="3200400" y="4495800"/>
            <a:ext cx="4572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106" name="Line 77"/>
          <p:cNvSpPr>
            <a:spLocks noChangeShapeType="1"/>
          </p:cNvSpPr>
          <p:nvPr/>
        </p:nvSpPr>
        <p:spPr bwMode="auto">
          <a:xfrm flipH="1">
            <a:off x="3200400" y="4800600"/>
            <a:ext cx="4572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107" name="Text Box 83"/>
          <p:cNvSpPr txBox="1">
            <a:spLocks noChangeArrowheads="1"/>
          </p:cNvSpPr>
          <p:nvPr/>
        </p:nvSpPr>
        <p:spPr bwMode="auto">
          <a:xfrm rot="5400000">
            <a:off x="3822701" y="4322762"/>
            <a:ext cx="135255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/>
              <a:t>ul. Nad Jasieniem</a:t>
            </a:r>
          </a:p>
        </p:txBody>
      </p:sp>
      <p:sp>
        <p:nvSpPr>
          <p:cNvPr id="2108" name="Text Box 86"/>
          <p:cNvSpPr txBox="1">
            <a:spLocks noChangeArrowheads="1"/>
          </p:cNvSpPr>
          <p:nvPr/>
        </p:nvSpPr>
        <p:spPr bwMode="auto">
          <a:xfrm>
            <a:off x="2971800" y="5410200"/>
            <a:ext cx="59055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 sz="1000"/>
              <a:t>6 </a:t>
            </a:r>
            <a:r>
              <a:rPr lang="pl-PL" altLang="pl-PL" sz="1000" b="0"/>
              <a:t>(18m)</a:t>
            </a:r>
          </a:p>
        </p:txBody>
      </p:sp>
      <p:sp>
        <p:nvSpPr>
          <p:cNvPr id="2109" name="Text Box 87"/>
          <p:cNvSpPr txBox="1">
            <a:spLocks noChangeArrowheads="1"/>
          </p:cNvSpPr>
          <p:nvPr/>
        </p:nvSpPr>
        <p:spPr bwMode="auto">
          <a:xfrm>
            <a:off x="2913063" y="4973638"/>
            <a:ext cx="542925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 sz="800"/>
              <a:t>f(1) 6Cu</a:t>
            </a:r>
          </a:p>
        </p:txBody>
      </p:sp>
      <p:sp>
        <p:nvSpPr>
          <p:cNvPr id="2110" name="Text Box 88"/>
          <p:cNvSpPr txBox="1">
            <a:spLocks noChangeArrowheads="1"/>
          </p:cNvSpPr>
          <p:nvPr/>
        </p:nvSpPr>
        <p:spPr bwMode="auto">
          <a:xfrm>
            <a:off x="2590800" y="4343400"/>
            <a:ext cx="65405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 sz="1000" b="0"/>
              <a:t>(14m)</a:t>
            </a:r>
            <a:r>
              <a:rPr lang="pl-PL" altLang="pl-PL" sz="1000"/>
              <a:t>10 </a:t>
            </a:r>
          </a:p>
        </p:txBody>
      </p:sp>
      <p:sp>
        <p:nvSpPr>
          <p:cNvPr id="2111" name="Text Box 89"/>
          <p:cNvSpPr txBox="1">
            <a:spLocks noChangeArrowheads="1"/>
          </p:cNvSpPr>
          <p:nvPr/>
        </p:nvSpPr>
        <p:spPr bwMode="auto">
          <a:xfrm>
            <a:off x="2876550" y="4540250"/>
            <a:ext cx="592138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 sz="800"/>
              <a:t>f(3) 10Cu</a:t>
            </a:r>
          </a:p>
        </p:txBody>
      </p:sp>
      <p:sp>
        <p:nvSpPr>
          <p:cNvPr id="2112" name="Text Box 90"/>
          <p:cNvSpPr txBox="1">
            <a:spLocks noChangeArrowheads="1"/>
          </p:cNvSpPr>
          <p:nvPr/>
        </p:nvSpPr>
        <p:spPr bwMode="auto">
          <a:xfrm>
            <a:off x="1905000" y="4114800"/>
            <a:ext cx="9906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 sz="1000"/>
              <a:t>11 garaż </a:t>
            </a:r>
            <a:r>
              <a:rPr lang="pl-PL" altLang="pl-PL" sz="1000" b="0"/>
              <a:t>(22m)</a:t>
            </a:r>
          </a:p>
        </p:txBody>
      </p:sp>
      <p:sp>
        <p:nvSpPr>
          <p:cNvPr id="2113" name="Text Box 91"/>
          <p:cNvSpPr txBox="1">
            <a:spLocks noChangeArrowheads="1"/>
          </p:cNvSpPr>
          <p:nvPr/>
        </p:nvSpPr>
        <p:spPr bwMode="auto">
          <a:xfrm>
            <a:off x="2209800" y="3886200"/>
            <a:ext cx="374650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 sz="800"/>
              <a:t>w(3)</a:t>
            </a:r>
          </a:p>
        </p:txBody>
      </p:sp>
      <p:sp>
        <p:nvSpPr>
          <p:cNvPr id="2114" name="Text Box 92"/>
          <p:cNvSpPr txBox="1">
            <a:spLocks noChangeArrowheads="1"/>
          </p:cNvSpPr>
          <p:nvPr/>
        </p:nvSpPr>
        <p:spPr bwMode="auto">
          <a:xfrm>
            <a:off x="1371600" y="4038600"/>
            <a:ext cx="374650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 sz="800"/>
              <a:t>w(3)</a:t>
            </a:r>
          </a:p>
        </p:txBody>
      </p:sp>
      <p:sp>
        <p:nvSpPr>
          <p:cNvPr id="2115" name="Text Box 93"/>
          <p:cNvSpPr txBox="1">
            <a:spLocks noChangeArrowheads="1"/>
          </p:cNvSpPr>
          <p:nvPr/>
        </p:nvSpPr>
        <p:spPr bwMode="auto">
          <a:xfrm>
            <a:off x="838200" y="4495800"/>
            <a:ext cx="693738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 sz="800"/>
              <a:t>f(1)2x2 6Cu</a:t>
            </a:r>
          </a:p>
        </p:txBody>
      </p:sp>
      <p:sp>
        <p:nvSpPr>
          <p:cNvPr id="2116" name="Text Box 94"/>
          <p:cNvSpPr txBox="1">
            <a:spLocks noChangeArrowheads="1"/>
          </p:cNvSpPr>
          <p:nvPr/>
        </p:nvSpPr>
        <p:spPr bwMode="auto">
          <a:xfrm>
            <a:off x="1600200" y="4191000"/>
            <a:ext cx="59055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 sz="1000"/>
              <a:t>11 </a:t>
            </a:r>
            <a:r>
              <a:rPr lang="pl-PL" altLang="pl-PL" sz="1000" b="0"/>
              <a:t>(6m)</a:t>
            </a:r>
          </a:p>
        </p:txBody>
      </p:sp>
      <p:sp>
        <p:nvSpPr>
          <p:cNvPr id="2117" name="Text Box 95"/>
          <p:cNvSpPr txBox="1">
            <a:spLocks noChangeArrowheads="1"/>
          </p:cNvSpPr>
          <p:nvPr/>
        </p:nvSpPr>
        <p:spPr bwMode="auto">
          <a:xfrm>
            <a:off x="1524000" y="4648200"/>
            <a:ext cx="59055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 sz="1000"/>
              <a:t>9 </a:t>
            </a:r>
            <a:r>
              <a:rPr lang="pl-PL" altLang="pl-PL" sz="1000" b="0"/>
              <a:t>(10m)</a:t>
            </a:r>
          </a:p>
        </p:txBody>
      </p:sp>
      <p:sp>
        <p:nvSpPr>
          <p:cNvPr id="2118" name="Text Box 96"/>
          <p:cNvSpPr txBox="1">
            <a:spLocks noChangeArrowheads="1"/>
          </p:cNvSpPr>
          <p:nvPr/>
        </p:nvSpPr>
        <p:spPr bwMode="auto">
          <a:xfrm>
            <a:off x="1600200" y="2971800"/>
            <a:ext cx="754063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 sz="1000"/>
              <a:t>13A </a:t>
            </a:r>
            <a:r>
              <a:rPr lang="pl-PL" altLang="pl-PL" sz="1000" b="0"/>
              <a:t>(11m)</a:t>
            </a:r>
          </a:p>
        </p:txBody>
      </p:sp>
      <p:sp>
        <p:nvSpPr>
          <p:cNvPr id="2119" name="Text Box 97"/>
          <p:cNvSpPr txBox="1">
            <a:spLocks noChangeArrowheads="1"/>
          </p:cNvSpPr>
          <p:nvPr/>
        </p:nvSpPr>
        <p:spPr bwMode="auto">
          <a:xfrm>
            <a:off x="1524000" y="2133600"/>
            <a:ext cx="65405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 sz="1000"/>
              <a:t>15 </a:t>
            </a:r>
            <a:r>
              <a:rPr lang="pl-PL" altLang="pl-PL" sz="1000" b="0"/>
              <a:t>(15m)</a:t>
            </a:r>
          </a:p>
        </p:txBody>
      </p:sp>
      <p:sp>
        <p:nvSpPr>
          <p:cNvPr id="2120" name="Text Box 98"/>
          <p:cNvSpPr txBox="1">
            <a:spLocks noChangeArrowheads="1"/>
          </p:cNvSpPr>
          <p:nvPr/>
        </p:nvSpPr>
        <p:spPr bwMode="auto">
          <a:xfrm>
            <a:off x="1371600" y="2438400"/>
            <a:ext cx="374650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 sz="800"/>
              <a:t>w(3)</a:t>
            </a:r>
          </a:p>
        </p:txBody>
      </p:sp>
      <p:sp>
        <p:nvSpPr>
          <p:cNvPr id="2121" name="Text Box 99"/>
          <p:cNvSpPr txBox="1">
            <a:spLocks noChangeArrowheads="1"/>
          </p:cNvSpPr>
          <p:nvPr/>
        </p:nvSpPr>
        <p:spPr bwMode="auto">
          <a:xfrm>
            <a:off x="1371600" y="2819400"/>
            <a:ext cx="374650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 sz="800"/>
              <a:t>w(3)</a:t>
            </a:r>
          </a:p>
        </p:txBody>
      </p:sp>
      <p:sp>
        <p:nvSpPr>
          <p:cNvPr id="2122" name="Text Box 100"/>
          <p:cNvSpPr txBox="1">
            <a:spLocks noChangeArrowheads="1"/>
          </p:cNvSpPr>
          <p:nvPr/>
        </p:nvSpPr>
        <p:spPr bwMode="auto">
          <a:xfrm rot="-5700000">
            <a:off x="361156" y="3296444"/>
            <a:ext cx="1076325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/>
              <a:t>ul.Cieszyńska</a:t>
            </a:r>
          </a:p>
        </p:txBody>
      </p:sp>
      <p:sp>
        <p:nvSpPr>
          <p:cNvPr id="2123" name="AutoShape 101"/>
          <p:cNvSpPr>
            <a:spLocks noChangeArrowheads="1"/>
          </p:cNvSpPr>
          <p:nvPr/>
        </p:nvSpPr>
        <p:spPr bwMode="auto">
          <a:xfrm>
            <a:off x="2286000" y="2743200"/>
            <a:ext cx="762000" cy="457200"/>
          </a:xfrm>
          <a:prstGeom prst="wedgeRoundRectCallout">
            <a:avLst>
              <a:gd name="adj1" fmla="val -16250"/>
              <a:gd name="adj2" fmla="val 143403"/>
              <a:gd name="adj3" fmla="val 16667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endParaRPr lang="pl-PL" altLang="pl-PL"/>
          </a:p>
        </p:txBody>
      </p:sp>
      <p:sp>
        <p:nvSpPr>
          <p:cNvPr id="2124" name="Text Box 102"/>
          <p:cNvSpPr txBox="1">
            <a:spLocks noChangeArrowheads="1"/>
          </p:cNvSpPr>
          <p:nvPr/>
        </p:nvSpPr>
        <p:spPr bwMode="auto">
          <a:xfrm>
            <a:off x="2286000" y="2743200"/>
            <a:ext cx="817563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 sz="800" b="0"/>
              <a:t>Skrzynka</a:t>
            </a:r>
          </a:p>
          <a:p>
            <a:r>
              <a:rPr lang="pl-PL" altLang="pl-PL" sz="800" b="0"/>
              <a:t>przyłaczenjowa</a:t>
            </a:r>
          </a:p>
          <a:p>
            <a:r>
              <a:rPr lang="pl-PL" altLang="pl-PL" sz="800" b="0"/>
              <a:t>bez odbioru</a:t>
            </a:r>
          </a:p>
        </p:txBody>
      </p:sp>
      <p:sp>
        <p:nvSpPr>
          <p:cNvPr id="2125" name="Line 106"/>
          <p:cNvSpPr>
            <a:spLocks noChangeShapeType="1"/>
          </p:cNvSpPr>
          <p:nvPr/>
        </p:nvSpPr>
        <p:spPr bwMode="auto">
          <a:xfrm flipH="1">
            <a:off x="685800" y="42672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l-PL"/>
          </a:p>
        </p:txBody>
      </p:sp>
      <p:sp>
        <p:nvSpPr>
          <p:cNvPr id="2126" name="Line 107"/>
          <p:cNvSpPr>
            <a:spLocks noChangeShapeType="1"/>
          </p:cNvSpPr>
          <p:nvPr/>
        </p:nvSpPr>
        <p:spPr bwMode="auto">
          <a:xfrm>
            <a:off x="685800" y="4267200"/>
            <a:ext cx="0" cy="1219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l-PL"/>
          </a:p>
        </p:txBody>
      </p:sp>
      <p:sp>
        <p:nvSpPr>
          <p:cNvPr id="2127" name="Line 108"/>
          <p:cNvSpPr>
            <a:spLocks noChangeShapeType="1"/>
          </p:cNvSpPr>
          <p:nvPr/>
        </p:nvSpPr>
        <p:spPr bwMode="auto">
          <a:xfrm>
            <a:off x="685800" y="5486400"/>
            <a:ext cx="381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l-PL"/>
          </a:p>
        </p:txBody>
      </p:sp>
      <p:sp>
        <p:nvSpPr>
          <p:cNvPr id="2128" name="Line 109"/>
          <p:cNvSpPr>
            <a:spLocks noChangeShapeType="1"/>
          </p:cNvSpPr>
          <p:nvPr/>
        </p:nvSpPr>
        <p:spPr bwMode="auto">
          <a:xfrm flipH="1">
            <a:off x="1066800" y="5334000"/>
            <a:ext cx="0" cy="304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l-PL"/>
          </a:p>
        </p:txBody>
      </p:sp>
      <p:sp>
        <p:nvSpPr>
          <p:cNvPr id="2129" name="Oval 110"/>
          <p:cNvSpPr>
            <a:spLocks noChangeArrowheads="1"/>
          </p:cNvSpPr>
          <p:nvPr/>
        </p:nvSpPr>
        <p:spPr bwMode="auto">
          <a:xfrm>
            <a:off x="3581400" y="46482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pl-PL" altLang="pl-PL"/>
          </a:p>
        </p:txBody>
      </p:sp>
      <p:sp>
        <p:nvSpPr>
          <p:cNvPr id="2130" name="Line 111"/>
          <p:cNvSpPr>
            <a:spLocks noChangeShapeType="1"/>
          </p:cNvSpPr>
          <p:nvPr/>
        </p:nvSpPr>
        <p:spPr bwMode="auto">
          <a:xfrm>
            <a:off x="7772400" y="3429000"/>
            <a:ext cx="0" cy="1524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l-PL"/>
          </a:p>
        </p:txBody>
      </p:sp>
      <p:sp>
        <p:nvSpPr>
          <p:cNvPr id="2131" name="Text Box 112"/>
          <p:cNvSpPr txBox="1">
            <a:spLocks noChangeArrowheads="1"/>
          </p:cNvSpPr>
          <p:nvPr/>
        </p:nvSpPr>
        <p:spPr bwMode="auto">
          <a:xfrm>
            <a:off x="6858000" y="3352800"/>
            <a:ext cx="687388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 sz="800"/>
              <a:t>4x50+25AL</a:t>
            </a:r>
          </a:p>
        </p:txBody>
      </p:sp>
      <p:sp>
        <p:nvSpPr>
          <p:cNvPr id="2132" name="Text Box 113"/>
          <p:cNvSpPr txBox="1">
            <a:spLocks noChangeArrowheads="1"/>
          </p:cNvSpPr>
          <p:nvPr/>
        </p:nvSpPr>
        <p:spPr bwMode="auto">
          <a:xfrm>
            <a:off x="1524000" y="3657600"/>
            <a:ext cx="687388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 sz="800"/>
              <a:t>4x50+25AL</a:t>
            </a:r>
          </a:p>
        </p:txBody>
      </p:sp>
      <p:sp>
        <p:nvSpPr>
          <p:cNvPr id="2133" name="Text Box 114"/>
          <p:cNvSpPr txBox="1">
            <a:spLocks noChangeArrowheads="1"/>
          </p:cNvSpPr>
          <p:nvPr/>
        </p:nvSpPr>
        <p:spPr bwMode="auto">
          <a:xfrm rot="5400000">
            <a:off x="3518694" y="4098132"/>
            <a:ext cx="488950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 sz="800"/>
              <a:t>4x25Al</a:t>
            </a:r>
          </a:p>
        </p:txBody>
      </p:sp>
      <p:sp>
        <p:nvSpPr>
          <p:cNvPr id="2134" name="Text Box 115"/>
          <p:cNvSpPr txBox="1">
            <a:spLocks noChangeArrowheads="1"/>
          </p:cNvSpPr>
          <p:nvPr/>
        </p:nvSpPr>
        <p:spPr bwMode="auto">
          <a:xfrm rot="5400000">
            <a:off x="1080294" y="3259932"/>
            <a:ext cx="488950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 sz="800"/>
              <a:t>4x50Al</a:t>
            </a:r>
          </a:p>
        </p:txBody>
      </p:sp>
      <p:sp>
        <p:nvSpPr>
          <p:cNvPr id="2135" name="Line 116"/>
          <p:cNvSpPr>
            <a:spLocks noChangeShapeType="1"/>
          </p:cNvSpPr>
          <p:nvPr/>
        </p:nvSpPr>
        <p:spPr bwMode="auto">
          <a:xfrm>
            <a:off x="1600200" y="2286000"/>
            <a:ext cx="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l-PL"/>
          </a:p>
        </p:txBody>
      </p:sp>
      <p:sp>
        <p:nvSpPr>
          <p:cNvPr id="2136" name="Line 117"/>
          <p:cNvSpPr>
            <a:spLocks noChangeShapeType="1"/>
          </p:cNvSpPr>
          <p:nvPr/>
        </p:nvSpPr>
        <p:spPr bwMode="auto">
          <a:xfrm flipV="1">
            <a:off x="1676400" y="2971800"/>
            <a:ext cx="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l-PL"/>
          </a:p>
        </p:txBody>
      </p:sp>
      <p:sp>
        <p:nvSpPr>
          <p:cNvPr id="2137" name="Oval 118"/>
          <p:cNvSpPr>
            <a:spLocks noChangeArrowheads="1"/>
          </p:cNvSpPr>
          <p:nvPr/>
        </p:nvSpPr>
        <p:spPr bwMode="auto">
          <a:xfrm>
            <a:off x="1600200" y="4267200"/>
            <a:ext cx="76200" cy="762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pl-PL" altLang="pl-PL"/>
          </a:p>
        </p:txBody>
      </p:sp>
      <p:sp>
        <p:nvSpPr>
          <p:cNvPr id="2138" name="Oval 119"/>
          <p:cNvSpPr>
            <a:spLocks noChangeArrowheads="1"/>
          </p:cNvSpPr>
          <p:nvPr/>
        </p:nvSpPr>
        <p:spPr bwMode="auto">
          <a:xfrm>
            <a:off x="1524000" y="4724400"/>
            <a:ext cx="76200" cy="762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pl-PL" altLang="pl-PL"/>
          </a:p>
        </p:txBody>
      </p:sp>
      <p:sp>
        <p:nvSpPr>
          <p:cNvPr id="2139" name="Oval 120"/>
          <p:cNvSpPr>
            <a:spLocks noChangeArrowheads="1"/>
          </p:cNvSpPr>
          <p:nvPr/>
        </p:nvSpPr>
        <p:spPr bwMode="auto">
          <a:xfrm>
            <a:off x="2057400" y="4038600"/>
            <a:ext cx="76200" cy="762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pl-PL" altLang="pl-PL"/>
          </a:p>
        </p:txBody>
      </p:sp>
      <p:sp>
        <p:nvSpPr>
          <p:cNvPr id="2140" name="Oval 122"/>
          <p:cNvSpPr>
            <a:spLocks noChangeArrowheads="1"/>
          </p:cNvSpPr>
          <p:nvPr/>
        </p:nvSpPr>
        <p:spPr bwMode="auto">
          <a:xfrm>
            <a:off x="3200400" y="5334000"/>
            <a:ext cx="76200" cy="762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pl-PL" altLang="pl-PL"/>
          </a:p>
        </p:txBody>
      </p:sp>
      <p:sp>
        <p:nvSpPr>
          <p:cNvPr id="2141" name="Text Box 123"/>
          <p:cNvSpPr txBox="1">
            <a:spLocks noChangeArrowheads="1"/>
          </p:cNvSpPr>
          <p:nvPr/>
        </p:nvSpPr>
        <p:spPr bwMode="auto">
          <a:xfrm>
            <a:off x="914400" y="3048000"/>
            <a:ext cx="420688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 sz="1000">
                <a:solidFill>
                  <a:srgbClr val="FF0000"/>
                </a:solidFill>
              </a:rPr>
              <a:t>37m</a:t>
            </a:r>
          </a:p>
        </p:txBody>
      </p:sp>
      <p:sp>
        <p:nvSpPr>
          <p:cNvPr id="2142" name="Text Box 124"/>
          <p:cNvSpPr txBox="1">
            <a:spLocks noChangeArrowheads="1"/>
          </p:cNvSpPr>
          <p:nvPr/>
        </p:nvSpPr>
        <p:spPr bwMode="auto">
          <a:xfrm>
            <a:off x="1600200" y="3810000"/>
            <a:ext cx="420688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 sz="1000">
                <a:solidFill>
                  <a:srgbClr val="FF0000"/>
                </a:solidFill>
              </a:rPr>
              <a:t>40m</a:t>
            </a:r>
          </a:p>
        </p:txBody>
      </p:sp>
      <p:sp>
        <p:nvSpPr>
          <p:cNvPr id="2143" name="Text Box 125"/>
          <p:cNvSpPr txBox="1">
            <a:spLocks noChangeArrowheads="1"/>
          </p:cNvSpPr>
          <p:nvPr/>
        </p:nvSpPr>
        <p:spPr bwMode="auto">
          <a:xfrm>
            <a:off x="2895600" y="3352800"/>
            <a:ext cx="420688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 sz="1000">
                <a:solidFill>
                  <a:srgbClr val="FF0000"/>
                </a:solidFill>
              </a:rPr>
              <a:t>44m</a:t>
            </a:r>
          </a:p>
        </p:txBody>
      </p:sp>
      <p:sp>
        <p:nvSpPr>
          <p:cNvPr id="2144" name="Text Box 126"/>
          <p:cNvSpPr txBox="1">
            <a:spLocks noChangeArrowheads="1"/>
          </p:cNvSpPr>
          <p:nvPr/>
        </p:nvSpPr>
        <p:spPr bwMode="auto">
          <a:xfrm>
            <a:off x="3200400" y="3962400"/>
            <a:ext cx="420688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 sz="1000">
                <a:solidFill>
                  <a:srgbClr val="FF0000"/>
                </a:solidFill>
              </a:rPr>
              <a:t>39m</a:t>
            </a:r>
          </a:p>
        </p:txBody>
      </p:sp>
      <p:sp>
        <p:nvSpPr>
          <p:cNvPr id="2145" name="Line 127"/>
          <p:cNvSpPr>
            <a:spLocks noChangeShapeType="1"/>
          </p:cNvSpPr>
          <p:nvPr/>
        </p:nvSpPr>
        <p:spPr bwMode="auto">
          <a:xfrm flipV="1">
            <a:off x="3200400" y="4419600"/>
            <a:ext cx="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l-PL"/>
          </a:p>
        </p:txBody>
      </p:sp>
      <p:sp>
        <p:nvSpPr>
          <p:cNvPr id="2146" name="Text Box 128"/>
          <p:cNvSpPr txBox="1">
            <a:spLocks noChangeArrowheads="1"/>
          </p:cNvSpPr>
          <p:nvPr/>
        </p:nvSpPr>
        <p:spPr bwMode="auto">
          <a:xfrm>
            <a:off x="4038600" y="3276600"/>
            <a:ext cx="420688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 sz="1000">
                <a:solidFill>
                  <a:srgbClr val="FF0000"/>
                </a:solidFill>
              </a:rPr>
              <a:t>20m</a:t>
            </a:r>
          </a:p>
        </p:txBody>
      </p:sp>
      <p:sp>
        <p:nvSpPr>
          <p:cNvPr id="2147" name="Text Box 129"/>
          <p:cNvSpPr txBox="1">
            <a:spLocks noChangeArrowheads="1"/>
          </p:cNvSpPr>
          <p:nvPr/>
        </p:nvSpPr>
        <p:spPr bwMode="auto">
          <a:xfrm>
            <a:off x="5029200" y="3276600"/>
            <a:ext cx="420688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 sz="1000">
                <a:solidFill>
                  <a:srgbClr val="FF0000"/>
                </a:solidFill>
              </a:rPr>
              <a:t>30m</a:t>
            </a:r>
          </a:p>
        </p:txBody>
      </p:sp>
      <p:sp>
        <p:nvSpPr>
          <p:cNvPr id="2148" name="Text Box 130"/>
          <p:cNvSpPr txBox="1">
            <a:spLocks noChangeArrowheads="1"/>
          </p:cNvSpPr>
          <p:nvPr/>
        </p:nvSpPr>
        <p:spPr bwMode="auto">
          <a:xfrm>
            <a:off x="6019800" y="3200400"/>
            <a:ext cx="420688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 sz="1000">
                <a:solidFill>
                  <a:srgbClr val="FF0000"/>
                </a:solidFill>
              </a:rPr>
              <a:t>28m</a:t>
            </a:r>
          </a:p>
        </p:txBody>
      </p:sp>
      <p:sp>
        <p:nvSpPr>
          <p:cNvPr id="2149" name="Text Box 131"/>
          <p:cNvSpPr txBox="1">
            <a:spLocks noChangeArrowheads="1"/>
          </p:cNvSpPr>
          <p:nvPr/>
        </p:nvSpPr>
        <p:spPr bwMode="auto">
          <a:xfrm>
            <a:off x="7010400" y="3505200"/>
            <a:ext cx="420688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 sz="1000">
                <a:solidFill>
                  <a:srgbClr val="FF0000"/>
                </a:solidFill>
              </a:rPr>
              <a:t>30m</a:t>
            </a:r>
          </a:p>
        </p:txBody>
      </p:sp>
      <p:sp>
        <p:nvSpPr>
          <p:cNvPr id="2150" name="Text Box 132"/>
          <p:cNvSpPr txBox="1">
            <a:spLocks noChangeArrowheads="1"/>
          </p:cNvSpPr>
          <p:nvPr/>
        </p:nvSpPr>
        <p:spPr bwMode="auto">
          <a:xfrm>
            <a:off x="6019800" y="3505200"/>
            <a:ext cx="528638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 sz="800"/>
              <a:t>4x50AL</a:t>
            </a:r>
          </a:p>
        </p:txBody>
      </p:sp>
      <p:sp>
        <p:nvSpPr>
          <p:cNvPr id="2151" name="Text Box 133"/>
          <p:cNvSpPr txBox="1">
            <a:spLocks noChangeArrowheads="1"/>
          </p:cNvSpPr>
          <p:nvPr/>
        </p:nvSpPr>
        <p:spPr bwMode="auto">
          <a:xfrm>
            <a:off x="5029200" y="3505200"/>
            <a:ext cx="528638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 sz="800"/>
              <a:t>4x50AL</a:t>
            </a:r>
          </a:p>
        </p:txBody>
      </p:sp>
      <p:sp>
        <p:nvSpPr>
          <p:cNvPr id="2152" name="Text Box 134"/>
          <p:cNvSpPr txBox="1">
            <a:spLocks noChangeArrowheads="1"/>
          </p:cNvSpPr>
          <p:nvPr/>
        </p:nvSpPr>
        <p:spPr bwMode="auto">
          <a:xfrm>
            <a:off x="3962400" y="3505200"/>
            <a:ext cx="687388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 sz="800"/>
              <a:t>4x50+25AL</a:t>
            </a:r>
          </a:p>
        </p:txBody>
      </p:sp>
      <p:sp>
        <p:nvSpPr>
          <p:cNvPr id="2153" name="Text Box 135"/>
          <p:cNvSpPr txBox="1">
            <a:spLocks noChangeArrowheads="1"/>
          </p:cNvSpPr>
          <p:nvPr/>
        </p:nvSpPr>
        <p:spPr bwMode="auto">
          <a:xfrm rot="5400000">
            <a:off x="157163" y="4567237"/>
            <a:ext cx="84455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 sz="1000"/>
              <a:t>YAKY 4x95</a:t>
            </a:r>
          </a:p>
        </p:txBody>
      </p:sp>
      <p:sp>
        <p:nvSpPr>
          <p:cNvPr id="2154" name="Line 136"/>
          <p:cNvSpPr>
            <a:spLocks noChangeShapeType="1"/>
          </p:cNvSpPr>
          <p:nvPr/>
        </p:nvSpPr>
        <p:spPr bwMode="auto">
          <a:xfrm flipH="1">
            <a:off x="685800" y="5562600"/>
            <a:ext cx="381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l-PL"/>
          </a:p>
        </p:txBody>
      </p:sp>
      <p:sp>
        <p:nvSpPr>
          <p:cNvPr id="2155" name="Line 137"/>
          <p:cNvSpPr>
            <a:spLocks noChangeShapeType="1"/>
          </p:cNvSpPr>
          <p:nvPr/>
        </p:nvSpPr>
        <p:spPr bwMode="auto">
          <a:xfrm>
            <a:off x="685800" y="5562600"/>
            <a:ext cx="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l-PL"/>
          </a:p>
        </p:txBody>
      </p:sp>
      <p:sp>
        <p:nvSpPr>
          <p:cNvPr id="2156" name="Line 138"/>
          <p:cNvSpPr>
            <a:spLocks noChangeShapeType="1"/>
          </p:cNvSpPr>
          <p:nvPr/>
        </p:nvSpPr>
        <p:spPr bwMode="auto">
          <a:xfrm>
            <a:off x="685800" y="64008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l-PL"/>
          </a:p>
        </p:txBody>
      </p:sp>
      <p:sp>
        <p:nvSpPr>
          <p:cNvPr id="2157" name="Line 139"/>
          <p:cNvSpPr>
            <a:spLocks noChangeShapeType="1"/>
          </p:cNvSpPr>
          <p:nvPr/>
        </p:nvSpPr>
        <p:spPr bwMode="auto">
          <a:xfrm flipH="1">
            <a:off x="990600" y="6248400"/>
            <a:ext cx="0" cy="36036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l-PL"/>
          </a:p>
        </p:txBody>
      </p:sp>
      <p:sp>
        <p:nvSpPr>
          <p:cNvPr id="2158" name="Line 140"/>
          <p:cNvSpPr>
            <a:spLocks noChangeShapeType="1"/>
          </p:cNvSpPr>
          <p:nvPr/>
        </p:nvSpPr>
        <p:spPr bwMode="auto">
          <a:xfrm flipH="1">
            <a:off x="685800" y="64770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l-PL"/>
          </a:p>
        </p:txBody>
      </p:sp>
      <p:sp>
        <p:nvSpPr>
          <p:cNvPr id="2159" name="Line 141"/>
          <p:cNvSpPr>
            <a:spLocks noChangeShapeType="1"/>
          </p:cNvSpPr>
          <p:nvPr/>
        </p:nvSpPr>
        <p:spPr bwMode="auto">
          <a:xfrm>
            <a:off x="685800" y="64770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l-PL"/>
          </a:p>
        </p:txBody>
      </p:sp>
      <p:sp>
        <p:nvSpPr>
          <p:cNvPr id="2160" name="Line 142"/>
          <p:cNvSpPr>
            <a:spLocks noChangeShapeType="1"/>
          </p:cNvSpPr>
          <p:nvPr/>
        </p:nvSpPr>
        <p:spPr bwMode="auto">
          <a:xfrm>
            <a:off x="685800" y="5867400"/>
            <a:ext cx="381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l-PL"/>
          </a:p>
        </p:txBody>
      </p:sp>
      <p:sp>
        <p:nvSpPr>
          <p:cNvPr id="2161" name="Line 143"/>
          <p:cNvSpPr>
            <a:spLocks noChangeShapeType="1"/>
          </p:cNvSpPr>
          <p:nvPr/>
        </p:nvSpPr>
        <p:spPr bwMode="auto">
          <a:xfrm>
            <a:off x="685800" y="6096000"/>
            <a:ext cx="381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l-PL"/>
          </a:p>
        </p:txBody>
      </p:sp>
      <p:sp>
        <p:nvSpPr>
          <p:cNvPr id="2162" name="Text Box 144"/>
          <p:cNvSpPr txBox="1">
            <a:spLocks noChangeArrowheads="1"/>
          </p:cNvSpPr>
          <p:nvPr/>
        </p:nvSpPr>
        <p:spPr bwMode="auto">
          <a:xfrm rot="5400000">
            <a:off x="-172244" y="5353844"/>
            <a:ext cx="1076325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/>
              <a:t>ul.Cieszyńska</a:t>
            </a:r>
          </a:p>
        </p:txBody>
      </p:sp>
      <p:sp>
        <p:nvSpPr>
          <p:cNvPr id="2163" name="Line 145"/>
          <p:cNvSpPr>
            <a:spLocks noChangeShapeType="1"/>
          </p:cNvSpPr>
          <p:nvPr/>
        </p:nvSpPr>
        <p:spPr bwMode="auto">
          <a:xfrm>
            <a:off x="1066800" y="5791200"/>
            <a:ext cx="0" cy="152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l-PL"/>
          </a:p>
        </p:txBody>
      </p:sp>
      <p:sp>
        <p:nvSpPr>
          <p:cNvPr id="2164" name="Line 146"/>
          <p:cNvSpPr>
            <a:spLocks noChangeShapeType="1"/>
          </p:cNvSpPr>
          <p:nvPr/>
        </p:nvSpPr>
        <p:spPr bwMode="auto">
          <a:xfrm>
            <a:off x="1066800" y="6019800"/>
            <a:ext cx="0" cy="152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l-PL"/>
          </a:p>
        </p:txBody>
      </p:sp>
      <p:sp>
        <p:nvSpPr>
          <p:cNvPr id="2165" name="Text Box 147"/>
          <p:cNvSpPr txBox="1">
            <a:spLocks noChangeArrowheads="1"/>
          </p:cNvSpPr>
          <p:nvPr/>
        </p:nvSpPr>
        <p:spPr bwMode="auto">
          <a:xfrm>
            <a:off x="1066800" y="5334000"/>
            <a:ext cx="2603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/>
              <a:t>5</a:t>
            </a:r>
          </a:p>
        </p:txBody>
      </p:sp>
      <p:sp>
        <p:nvSpPr>
          <p:cNvPr id="2166" name="Text Box 148"/>
          <p:cNvSpPr txBox="1">
            <a:spLocks noChangeArrowheads="1"/>
          </p:cNvSpPr>
          <p:nvPr/>
        </p:nvSpPr>
        <p:spPr bwMode="auto">
          <a:xfrm>
            <a:off x="1066800" y="5715000"/>
            <a:ext cx="2603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/>
              <a:t>5</a:t>
            </a:r>
          </a:p>
        </p:txBody>
      </p:sp>
      <p:sp>
        <p:nvSpPr>
          <p:cNvPr id="2167" name="Text Box 149"/>
          <p:cNvSpPr txBox="1">
            <a:spLocks noChangeArrowheads="1"/>
          </p:cNvSpPr>
          <p:nvPr/>
        </p:nvSpPr>
        <p:spPr bwMode="auto">
          <a:xfrm>
            <a:off x="1066800" y="5943600"/>
            <a:ext cx="2603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/>
              <a:t>3</a:t>
            </a:r>
          </a:p>
        </p:txBody>
      </p:sp>
      <p:sp>
        <p:nvSpPr>
          <p:cNvPr id="2168" name="Text Box 150"/>
          <p:cNvSpPr txBox="1">
            <a:spLocks noChangeArrowheads="1"/>
          </p:cNvSpPr>
          <p:nvPr/>
        </p:nvSpPr>
        <p:spPr bwMode="auto">
          <a:xfrm>
            <a:off x="990600" y="6248400"/>
            <a:ext cx="2603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/>
              <a:t>1</a:t>
            </a:r>
          </a:p>
        </p:txBody>
      </p:sp>
      <p:sp>
        <p:nvSpPr>
          <p:cNvPr id="2169" name="Line 151"/>
          <p:cNvSpPr>
            <a:spLocks noChangeShapeType="1"/>
          </p:cNvSpPr>
          <p:nvPr/>
        </p:nvSpPr>
        <p:spPr bwMode="auto">
          <a:xfrm flipH="1">
            <a:off x="838200" y="54102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l-PL"/>
          </a:p>
        </p:txBody>
      </p:sp>
      <p:sp>
        <p:nvSpPr>
          <p:cNvPr id="2170" name="Line 152"/>
          <p:cNvSpPr>
            <a:spLocks noChangeShapeType="1"/>
          </p:cNvSpPr>
          <p:nvPr/>
        </p:nvSpPr>
        <p:spPr bwMode="auto">
          <a:xfrm flipV="1">
            <a:off x="838200" y="51816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l-PL"/>
          </a:p>
        </p:txBody>
      </p:sp>
      <p:sp>
        <p:nvSpPr>
          <p:cNvPr id="2171" name="Line 153"/>
          <p:cNvSpPr>
            <a:spLocks noChangeShapeType="1"/>
          </p:cNvSpPr>
          <p:nvPr/>
        </p:nvSpPr>
        <p:spPr bwMode="auto">
          <a:xfrm>
            <a:off x="838200" y="5181600"/>
            <a:ext cx="990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l-PL"/>
          </a:p>
        </p:txBody>
      </p:sp>
      <p:sp>
        <p:nvSpPr>
          <p:cNvPr id="2172" name="Line 154"/>
          <p:cNvSpPr>
            <a:spLocks noChangeShapeType="1"/>
          </p:cNvSpPr>
          <p:nvPr/>
        </p:nvSpPr>
        <p:spPr bwMode="auto">
          <a:xfrm>
            <a:off x="1828800" y="51816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l-PL"/>
          </a:p>
        </p:txBody>
      </p:sp>
      <p:sp>
        <p:nvSpPr>
          <p:cNvPr id="2173" name="Text Box 155"/>
          <p:cNvSpPr txBox="1">
            <a:spLocks noChangeArrowheads="1"/>
          </p:cNvSpPr>
          <p:nvPr/>
        </p:nvSpPr>
        <p:spPr bwMode="auto">
          <a:xfrm>
            <a:off x="822325" y="4989513"/>
            <a:ext cx="1044575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/>
              <a:t>Czackiego 16</a:t>
            </a:r>
          </a:p>
        </p:txBody>
      </p:sp>
      <p:sp>
        <p:nvSpPr>
          <p:cNvPr id="2174" name="Text Box 159"/>
          <p:cNvSpPr txBox="1">
            <a:spLocks noChangeArrowheads="1"/>
          </p:cNvSpPr>
          <p:nvPr/>
        </p:nvSpPr>
        <p:spPr bwMode="auto">
          <a:xfrm>
            <a:off x="1116013" y="2420938"/>
            <a:ext cx="24765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 sz="1000"/>
              <a:t>1</a:t>
            </a:r>
          </a:p>
        </p:txBody>
      </p:sp>
      <p:sp>
        <p:nvSpPr>
          <p:cNvPr id="2175" name="Text Box 161"/>
          <p:cNvSpPr txBox="1">
            <a:spLocks noChangeArrowheads="1"/>
          </p:cNvSpPr>
          <p:nvPr/>
        </p:nvSpPr>
        <p:spPr bwMode="auto">
          <a:xfrm>
            <a:off x="228600" y="2667000"/>
            <a:ext cx="520700" cy="2238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 sz="800" b="0"/>
              <a:t>4(S115)</a:t>
            </a:r>
          </a:p>
        </p:txBody>
      </p:sp>
      <p:sp>
        <p:nvSpPr>
          <p:cNvPr id="2176" name="Text Box 162"/>
          <p:cNvSpPr txBox="1">
            <a:spLocks noChangeArrowheads="1"/>
          </p:cNvSpPr>
          <p:nvPr/>
        </p:nvSpPr>
        <p:spPr bwMode="auto">
          <a:xfrm>
            <a:off x="304800" y="3933825"/>
            <a:ext cx="520700" cy="2238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 sz="800" b="0"/>
              <a:t>6(S115)</a:t>
            </a:r>
          </a:p>
        </p:txBody>
      </p:sp>
      <p:sp>
        <p:nvSpPr>
          <p:cNvPr id="2177" name="Text Box 163"/>
          <p:cNvSpPr txBox="1">
            <a:spLocks noChangeArrowheads="1"/>
          </p:cNvSpPr>
          <p:nvPr/>
        </p:nvSpPr>
        <p:spPr bwMode="auto">
          <a:xfrm>
            <a:off x="1981200" y="3276600"/>
            <a:ext cx="485775" cy="3460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 sz="800" b="0"/>
              <a:t>4(N95)</a:t>
            </a:r>
          </a:p>
          <a:p>
            <a:r>
              <a:rPr lang="pl-PL" altLang="pl-PL" sz="800" b="0"/>
              <a:t>1(N80)</a:t>
            </a:r>
          </a:p>
        </p:txBody>
      </p:sp>
      <p:sp>
        <p:nvSpPr>
          <p:cNvPr id="2178" name="Text Box 164"/>
          <p:cNvSpPr txBox="1">
            <a:spLocks noChangeArrowheads="1"/>
          </p:cNvSpPr>
          <p:nvPr/>
        </p:nvSpPr>
        <p:spPr bwMode="auto">
          <a:xfrm>
            <a:off x="3817938" y="4748213"/>
            <a:ext cx="520700" cy="2238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 sz="800" b="0"/>
              <a:t>4(S115)</a:t>
            </a:r>
          </a:p>
        </p:txBody>
      </p:sp>
      <p:sp>
        <p:nvSpPr>
          <p:cNvPr id="2179" name="Text Box 165"/>
          <p:cNvSpPr txBox="1">
            <a:spLocks noChangeArrowheads="1"/>
          </p:cNvSpPr>
          <p:nvPr/>
        </p:nvSpPr>
        <p:spPr bwMode="auto">
          <a:xfrm>
            <a:off x="3276600" y="3048000"/>
            <a:ext cx="520700" cy="2238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 sz="800" b="0"/>
              <a:t>9(S115)</a:t>
            </a:r>
          </a:p>
        </p:txBody>
      </p:sp>
      <p:sp>
        <p:nvSpPr>
          <p:cNvPr id="2180" name="Text Box 166"/>
          <p:cNvSpPr txBox="1">
            <a:spLocks noChangeArrowheads="1"/>
          </p:cNvSpPr>
          <p:nvPr/>
        </p:nvSpPr>
        <p:spPr bwMode="auto">
          <a:xfrm>
            <a:off x="4495800" y="3048000"/>
            <a:ext cx="536575" cy="2238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 sz="800" b="0"/>
              <a:t>4(N115)</a:t>
            </a:r>
          </a:p>
        </p:txBody>
      </p:sp>
      <p:sp>
        <p:nvSpPr>
          <p:cNvPr id="2181" name="Text Box 167"/>
          <p:cNvSpPr txBox="1">
            <a:spLocks noChangeArrowheads="1"/>
          </p:cNvSpPr>
          <p:nvPr/>
        </p:nvSpPr>
        <p:spPr bwMode="auto">
          <a:xfrm>
            <a:off x="5562600" y="3048000"/>
            <a:ext cx="536575" cy="2238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 sz="800" b="0"/>
              <a:t>4(N115)</a:t>
            </a:r>
          </a:p>
        </p:txBody>
      </p:sp>
      <p:sp>
        <p:nvSpPr>
          <p:cNvPr id="2182" name="Text Box 168"/>
          <p:cNvSpPr txBox="1">
            <a:spLocks noChangeArrowheads="1"/>
          </p:cNvSpPr>
          <p:nvPr/>
        </p:nvSpPr>
        <p:spPr bwMode="auto">
          <a:xfrm>
            <a:off x="6400800" y="3048000"/>
            <a:ext cx="536575" cy="2238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 sz="800" b="0"/>
              <a:t>4(N115)</a:t>
            </a:r>
          </a:p>
        </p:txBody>
      </p:sp>
      <p:sp>
        <p:nvSpPr>
          <p:cNvPr id="2183" name="Text Box 159"/>
          <p:cNvSpPr txBox="1">
            <a:spLocks noChangeArrowheads="1"/>
          </p:cNvSpPr>
          <p:nvPr/>
        </p:nvSpPr>
        <p:spPr bwMode="auto">
          <a:xfrm>
            <a:off x="1403350" y="3716338"/>
            <a:ext cx="249238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 sz="1000"/>
              <a:t>2</a:t>
            </a:r>
          </a:p>
        </p:txBody>
      </p:sp>
      <p:sp>
        <p:nvSpPr>
          <p:cNvPr id="2184" name="Text Box 159"/>
          <p:cNvSpPr txBox="1">
            <a:spLocks noChangeArrowheads="1"/>
          </p:cNvSpPr>
          <p:nvPr/>
        </p:nvSpPr>
        <p:spPr bwMode="auto">
          <a:xfrm>
            <a:off x="2627313" y="3716338"/>
            <a:ext cx="249237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 sz="1000"/>
              <a:t>3</a:t>
            </a:r>
          </a:p>
        </p:txBody>
      </p:sp>
      <p:sp>
        <p:nvSpPr>
          <p:cNvPr id="2185" name="Text Box 159"/>
          <p:cNvSpPr txBox="1">
            <a:spLocks noChangeArrowheads="1"/>
          </p:cNvSpPr>
          <p:nvPr/>
        </p:nvSpPr>
        <p:spPr bwMode="auto">
          <a:xfrm>
            <a:off x="3708400" y="3573463"/>
            <a:ext cx="24765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 sz="1000"/>
              <a:t>4</a:t>
            </a:r>
          </a:p>
        </p:txBody>
      </p:sp>
      <p:sp>
        <p:nvSpPr>
          <p:cNvPr id="2186" name="Text Box 159"/>
          <p:cNvSpPr txBox="1">
            <a:spLocks noChangeArrowheads="1"/>
          </p:cNvSpPr>
          <p:nvPr/>
        </p:nvSpPr>
        <p:spPr bwMode="auto">
          <a:xfrm>
            <a:off x="3635375" y="4437063"/>
            <a:ext cx="34925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 sz="1000"/>
              <a:t>4/1</a:t>
            </a:r>
          </a:p>
        </p:txBody>
      </p:sp>
      <p:sp>
        <p:nvSpPr>
          <p:cNvPr id="2187" name="Text Box 159"/>
          <p:cNvSpPr txBox="1">
            <a:spLocks noChangeArrowheads="1"/>
          </p:cNvSpPr>
          <p:nvPr/>
        </p:nvSpPr>
        <p:spPr bwMode="auto">
          <a:xfrm>
            <a:off x="4787900" y="3573463"/>
            <a:ext cx="249238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 sz="1000"/>
              <a:t>5</a:t>
            </a:r>
          </a:p>
        </p:txBody>
      </p:sp>
      <p:sp>
        <p:nvSpPr>
          <p:cNvPr id="2188" name="Text Box 159"/>
          <p:cNvSpPr txBox="1">
            <a:spLocks noChangeArrowheads="1"/>
          </p:cNvSpPr>
          <p:nvPr/>
        </p:nvSpPr>
        <p:spPr bwMode="auto">
          <a:xfrm>
            <a:off x="5867400" y="3573463"/>
            <a:ext cx="249238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 sz="1000"/>
              <a:t>6</a:t>
            </a:r>
          </a:p>
        </p:txBody>
      </p:sp>
      <p:sp>
        <p:nvSpPr>
          <p:cNvPr id="2189" name="Text Box 159"/>
          <p:cNvSpPr txBox="1">
            <a:spLocks noChangeArrowheads="1"/>
          </p:cNvSpPr>
          <p:nvPr/>
        </p:nvSpPr>
        <p:spPr bwMode="auto">
          <a:xfrm>
            <a:off x="6732588" y="3573463"/>
            <a:ext cx="24765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 sz="1000"/>
              <a:t>7</a:t>
            </a:r>
          </a:p>
        </p:txBody>
      </p:sp>
      <p:sp>
        <p:nvSpPr>
          <p:cNvPr id="2190" name="Text Box 159"/>
          <p:cNvSpPr txBox="1">
            <a:spLocks noChangeArrowheads="1"/>
          </p:cNvSpPr>
          <p:nvPr/>
        </p:nvSpPr>
        <p:spPr bwMode="auto">
          <a:xfrm>
            <a:off x="7885113" y="3644900"/>
            <a:ext cx="247650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 sz="1000"/>
              <a:t>8</a:t>
            </a:r>
          </a:p>
        </p:txBody>
      </p:sp>
      <p:sp>
        <p:nvSpPr>
          <p:cNvPr id="2191" name="Line 76"/>
          <p:cNvSpPr>
            <a:spLocks noChangeShapeType="1"/>
          </p:cNvSpPr>
          <p:nvPr/>
        </p:nvSpPr>
        <p:spPr bwMode="auto">
          <a:xfrm flipH="1" flipV="1">
            <a:off x="3657600" y="4837113"/>
            <a:ext cx="381000" cy="635000"/>
          </a:xfrm>
          <a:prstGeom prst="line">
            <a:avLst/>
          </a:prstGeom>
          <a:noFill/>
          <a:ln w="9525">
            <a:solidFill>
              <a:srgbClr val="00B05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192" name="Text Box 88"/>
          <p:cNvSpPr txBox="1">
            <a:spLocks noChangeArrowheads="1"/>
          </p:cNvSpPr>
          <p:nvPr/>
        </p:nvSpPr>
        <p:spPr bwMode="auto">
          <a:xfrm>
            <a:off x="3781425" y="5475288"/>
            <a:ext cx="1217613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 sz="800" b="0">
                <a:solidFill>
                  <a:srgbClr val="00B050"/>
                </a:solidFill>
              </a:rPr>
              <a:t>       pl. budowy </a:t>
            </a:r>
          </a:p>
          <a:p>
            <a:r>
              <a:rPr lang="pl-PL" altLang="pl-PL" sz="800" b="0">
                <a:solidFill>
                  <a:srgbClr val="00B050"/>
                </a:solidFill>
              </a:rPr>
              <a:t>KRAL Nad Jasieniem 10</a:t>
            </a:r>
            <a:endParaRPr lang="pl-PL" altLang="pl-PL" sz="800">
              <a:solidFill>
                <a:srgbClr val="00B050"/>
              </a:solidFill>
            </a:endParaRPr>
          </a:p>
        </p:txBody>
      </p:sp>
      <p:sp>
        <p:nvSpPr>
          <p:cNvPr id="2193" name="Line 127"/>
          <p:cNvSpPr>
            <a:spLocks noChangeShapeType="1"/>
          </p:cNvSpPr>
          <p:nvPr/>
        </p:nvSpPr>
        <p:spPr bwMode="auto">
          <a:xfrm flipV="1">
            <a:off x="3352800" y="4572000"/>
            <a:ext cx="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l-PL"/>
          </a:p>
        </p:txBody>
      </p:sp>
      <p:cxnSp>
        <p:nvCxnSpPr>
          <p:cNvPr id="2194" name="Łącznik prostoliniowy 2"/>
          <p:cNvCxnSpPr>
            <a:cxnSpLocks noChangeShapeType="1"/>
          </p:cNvCxnSpPr>
          <p:nvPr/>
        </p:nvCxnSpPr>
        <p:spPr bwMode="auto">
          <a:xfrm>
            <a:off x="4038600" y="5472113"/>
            <a:ext cx="61913" cy="0"/>
          </a:xfrm>
          <a:prstGeom prst="line">
            <a:avLst/>
          </a:prstGeom>
          <a:noFill/>
          <a:ln w="9525" algn="ctr">
            <a:solidFill>
              <a:srgbClr val="00B050"/>
            </a:solidFill>
            <a:round/>
            <a:headEnd/>
            <a:tailEnd/>
          </a:ln>
        </p:spPr>
      </p:cxnSp>
      <p:sp>
        <p:nvSpPr>
          <p:cNvPr id="2195" name="Text Box 87"/>
          <p:cNvSpPr txBox="1">
            <a:spLocks noChangeArrowheads="1"/>
          </p:cNvSpPr>
          <p:nvPr/>
        </p:nvSpPr>
        <p:spPr bwMode="auto">
          <a:xfrm>
            <a:off x="3848100" y="4994275"/>
            <a:ext cx="550863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 sz="800" b="0">
                <a:solidFill>
                  <a:srgbClr val="00B050"/>
                </a:solidFill>
              </a:rPr>
              <a:t>AsXSn </a:t>
            </a:r>
          </a:p>
          <a:p>
            <a:r>
              <a:rPr lang="pl-PL" altLang="pl-PL" sz="800" b="0">
                <a:solidFill>
                  <a:srgbClr val="00B050"/>
                </a:solidFill>
              </a:rPr>
              <a:t>4x25mm</a:t>
            </a:r>
          </a:p>
        </p:txBody>
      </p:sp>
      <p:sp>
        <p:nvSpPr>
          <p:cNvPr id="2" name="Text Box 38">
            <a:extLst>
              <a:ext uri="{FF2B5EF4-FFF2-40B4-BE49-F238E27FC236}">
                <a16:creationId xmlns:a16="http://schemas.microsoft.com/office/drawing/2014/main" id="{90D60E25-26BA-2888-8DB3-B18DF158C88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43800" y="2708920"/>
            <a:ext cx="433132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 sz="800" dirty="0"/>
              <a:t>E10,5</a:t>
            </a:r>
          </a:p>
        </p:txBody>
      </p:sp>
      <p:pic>
        <p:nvPicPr>
          <p:cNvPr id="3" name="Obraz 2">
            <a:extLst>
              <a:ext uri="{FF2B5EF4-FFF2-40B4-BE49-F238E27FC236}">
                <a16:creationId xmlns:a16="http://schemas.microsoft.com/office/drawing/2014/main" id="{CD8522E6-C8AA-1184-DAD1-9F5F8E82637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64288" y="6011425"/>
            <a:ext cx="1891036" cy="824896"/>
          </a:xfrm>
          <a:prstGeom prst="rect">
            <a:avLst/>
          </a:prstGeom>
        </p:spPr>
      </p:pic>
      <p:sp>
        <p:nvSpPr>
          <p:cNvPr id="4" name="Romb 3">
            <a:extLst>
              <a:ext uri="{FF2B5EF4-FFF2-40B4-BE49-F238E27FC236}">
                <a16:creationId xmlns:a16="http://schemas.microsoft.com/office/drawing/2014/main" id="{892020EB-E078-284A-08AA-266DDC852ECF}"/>
              </a:ext>
            </a:extLst>
          </p:cNvPr>
          <p:cNvSpPr/>
          <p:nvPr/>
        </p:nvSpPr>
        <p:spPr>
          <a:xfrm>
            <a:off x="1115616" y="2708920"/>
            <a:ext cx="242887" cy="242887"/>
          </a:xfrm>
          <a:prstGeom prst="diamond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5" name="Romb 4">
            <a:extLst>
              <a:ext uri="{FF2B5EF4-FFF2-40B4-BE49-F238E27FC236}">
                <a16:creationId xmlns:a16="http://schemas.microsoft.com/office/drawing/2014/main" id="{A441761A-A3AB-5F63-9DB8-9441CDC1B17C}"/>
              </a:ext>
            </a:extLst>
          </p:cNvPr>
          <p:cNvSpPr/>
          <p:nvPr/>
        </p:nvSpPr>
        <p:spPr>
          <a:xfrm>
            <a:off x="1187624" y="3933056"/>
            <a:ext cx="242887" cy="242887"/>
          </a:xfrm>
          <a:prstGeom prst="diamond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6" name="Romb 5">
            <a:extLst>
              <a:ext uri="{FF2B5EF4-FFF2-40B4-BE49-F238E27FC236}">
                <a16:creationId xmlns:a16="http://schemas.microsoft.com/office/drawing/2014/main" id="{15293F18-53E7-AD8C-C4E7-BC114269CAF2}"/>
              </a:ext>
            </a:extLst>
          </p:cNvPr>
          <p:cNvSpPr/>
          <p:nvPr/>
        </p:nvSpPr>
        <p:spPr>
          <a:xfrm>
            <a:off x="2411760" y="3573016"/>
            <a:ext cx="242887" cy="242887"/>
          </a:xfrm>
          <a:prstGeom prst="diamond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9" name="Romb 8">
            <a:extLst>
              <a:ext uri="{FF2B5EF4-FFF2-40B4-BE49-F238E27FC236}">
                <a16:creationId xmlns:a16="http://schemas.microsoft.com/office/drawing/2014/main" id="{66B6748D-2EB6-4724-95D3-607DB55AF4B7}"/>
              </a:ext>
            </a:extLst>
          </p:cNvPr>
          <p:cNvSpPr/>
          <p:nvPr/>
        </p:nvSpPr>
        <p:spPr>
          <a:xfrm>
            <a:off x="3563888" y="3429000"/>
            <a:ext cx="242887" cy="242887"/>
          </a:xfrm>
          <a:prstGeom prst="diamond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4" name="Romb 13">
            <a:extLst>
              <a:ext uri="{FF2B5EF4-FFF2-40B4-BE49-F238E27FC236}">
                <a16:creationId xmlns:a16="http://schemas.microsoft.com/office/drawing/2014/main" id="{76294BC8-5E59-2BD9-E125-E6296044A5A3}"/>
              </a:ext>
            </a:extLst>
          </p:cNvPr>
          <p:cNvSpPr/>
          <p:nvPr/>
        </p:nvSpPr>
        <p:spPr>
          <a:xfrm>
            <a:off x="4716016" y="3356992"/>
            <a:ext cx="242887" cy="242887"/>
          </a:xfrm>
          <a:prstGeom prst="diamond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5" name="Romb 14">
            <a:extLst>
              <a:ext uri="{FF2B5EF4-FFF2-40B4-BE49-F238E27FC236}">
                <a16:creationId xmlns:a16="http://schemas.microsoft.com/office/drawing/2014/main" id="{E2FF2858-A924-B867-587F-88C98D4F9043}"/>
              </a:ext>
            </a:extLst>
          </p:cNvPr>
          <p:cNvSpPr/>
          <p:nvPr/>
        </p:nvSpPr>
        <p:spPr>
          <a:xfrm>
            <a:off x="5724128" y="3356992"/>
            <a:ext cx="242887" cy="242887"/>
          </a:xfrm>
          <a:prstGeom prst="diamond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6" name="Romb 15">
            <a:extLst>
              <a:ext uri="{FF2B5EF4-FFF2-40B4-BE49-F238E27FC236}">
                <a16:creationId xmlns:a16="http://schemas.microsoft.com/office/drawing/2014/main" id="{27C2392A-2D84-353C-7B20-10067CE8EA8C}"/>
              </a:ext>
            </a:extLst>
          </p:cNvPr>
          <p:cNvSpPr/>
          <p:nvPr/>
        </p:nvSpPr>
        <p:spPr>
          <a:xfrm>
            <a:off x="6588224" y="3356992"/>
            <a:ext cx="242887" cy="242887"/>
          </a:xfrm>
          <a:prstGeom prst="diamond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Projekt domyślny">
  <a:themeElements>
    <a:clrScheme name="Projekt domyślny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Projekt domyślny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Projekt domyślny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domyślny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kt domyślny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domyślny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domyślny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domyślny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domyślny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yw pakiet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MS2_SWPP2_BaseDocument" ma:contentTypeID="0x0101891000AD7219E686BC6D4099CE491E08FB2AF9" ma:contentTypeVersion="0" ma:contentTypeDescription="SWPP2 Dokument bazowy" ma:contentTypeScope="" ma:versionID="8552f0677ff8a0fc3340753c0d93a966">
  <xsd:schema xmlns:xsd="http://www.w3.org/2001/XMLSchema" xmlns:xs="http://www.w3.org/2001/XMLSchema" xmlns:p="http://schemas.microsoft.com/office/2006/metadata/properties" xmlns:ns1="http://schemas.microsoft.com/sharepoint/v3" xmlns:ns2="a19cb1c7-c5c7-46d4-85ae-d83685407bba" targetNamespace="http://schemas.microsoft.com/office/2006/metadata/properties" ma:root="true" ma:fieldsID="a876582a7408055d23e242127dd52d6a" ns1:_="" ns2:_="">
    <xsd:import namespace="http://schemas.microsoft.com/sharepoint/v3"/>
    <xsd:import namespace="a19cb1c7-c5c7-46d4-85ae-d83685407bba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1:dmsv2BaseClientSystemDocumentID" minOccurs="0"/>
                <xsd:element ref="ns1:dmsv2BaseCreatedByID" minOccurs="0"/>
                <xsd:element ref="ns1:dmsv2BaseModifiedByID" minOccurs="0"/>
                <xsd:element ref="ns1:dmsv2BaseClientSystemCode" minOccurs="0"/>
                <xsd:element ref="ns1:dmsv2BaseDisplayName" minOccurs="0"/>
                <xsd:element ref="ns1:dmsv2BaseFileName" minOccurs="0"/>
                <xsd:element ref="ns1:dmsv2BaseIsSensitive" minOccurs="0"/>
                <xsd:element ref="ns1:dmsv2BaseMarkedAsDeleted" minOccurs="0"/>
                <xsd:element ref="ns1:dmsv2BaseMoved" minOccurs="0"/>
                <xsd:element ref="ns1:dmsv2SWPP2ObjectDepartment" minOccurs="0"/>
                <xsd:element ref="ns1:dmsv2SWPP2IDSWPP2" minOccurs="0"/>
                <xsd:element ref="ns1:dmsv2SWPP2SumMD5" minOccurs="0"/>
                <xsd:element ref="ns1:dmsv2SWPP2MimeType" minOccurs="0"/>
                <xsd:element ref="ns1:dmsv2SWPP2ObjectNumber" minOccurs="0"/>
                <xsd:element ref="ns1:dmsv2SWPP2ObjectName" minOccurs="0"/>
                <xsd:element ref="ns1:dmsv2SWPP2SubObjectNam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dmsv2BaseClientSystemDocumentID" ma:index="11" nillable="true" ma:displayName="Klient dokument ID" ma:description="Identyfikator dokumentu pochodzący z systemu klienckiego" ma:internalName="dmsv2BaseClientSystemDocumentID">
      <xsd:simpleType>
        <xsd:restriction base="dms:Text">
          <xsd:maxLength value="255"/>
        </xsd:restriction>
      </xsd:simpleType>
    </xsd:element>
    <xsd:element name="dmsv2BaseCreatedByID" ma:index="12" nillable="true" ma:displayName="Klient Utworzony przez" ma:description="Pole zawiera znacznik użytkownika tworzącego dokument w DMS" ma:internalName="dmsv2BaseCreatedByID">
      <xsd:simpleType>
        <xsd:restriction base="dms:Text">
          <xsd:maxLength value="255"/>
        </xsd:restriction>
      </xsd:simpleType>
    </xsd:element>
    <xsd:element name="dmsv2BaseModifiedByID" ma:index="13" nillable="true" ma:displayName="Klient Zmodyfikowany przez" ma:description="Pole zawiera znacznik użytkownika modyfikującego dokument w DMS" ma:internalName="dmsv2BaseModifiedByID">
      <xsd:simpleType>
        <xsd:restriction base="dms:Text">
          <xsd:maxLength value="255"/>
        </xsd:restriction>
      </xsd:simpleType>
    </xsd:element>
    <xsd:element name="dmsv2BaseClientSystemCode" ma:index="14" nillable="true" ma:displayName="Kod systemu klienta" ma:description="Kod systemu klienta" ma:internalName="dmsv2BaseClientSystemCode">
      <xsd:simpleType>
        <xsd:restriction base="dms:Text">
          <xsd:maxLength value="255"/>
        </xsd:restriction>
      </xsd:simpleType>
    </xsd:element>
    <xsd:element name="dmsv2BaseDisplayName" ma:index="15" nillable="true" ma:displayName="Nazwa wyświetlana" ma:description="Nazwa wyświetlana pliku" ma:internalName="dmsv2BaseDisplayName">
      <xsd:simpleType>
        <xsd:restriction base="dms:Text">
          <xsd:maxLength value="255"/>
        </xsd:restriction>
      </xsd:simpleType>
    </xsd:element>
    <xsd:element name="dmsv2BaseFileName" ma:index="16" nillable="true" ma:displayName="Nazawa pliku" ma:description="Nazwa pliku Klienta" ma:internalName="dmsv2BaseFileName">
      <xsd:simpleType>
        <xsd:restriction base="dms:Text">
          <xsd:maxLength value="255"/>
        </xsd:restriction>
      </xsd:simpleType>
    </xsd:element>
    <xsd:element name="dmsv2BaseIsSensitive" ma:index="17" nillable="true" ma:displayName="Dane wrażliwe" ma:default="0" ma:description="" ma:internalName="dmsv2BaseIsSensitive">
      <xsd:simpleType>
        <xsd:restriction base="dms:Boolean"/>
      </xsd:simpleType>
    </xsd:element>
    <xsd:element name="dmsv2BaseMarkedAsDeleted" ma:index="18" nillable="true" ma:displayName="Oznaczony jako usunięty" ma:default="0" ma:description="Znacznik jest ustawiany gdy jest usuwany dokument" ma:internalName="dmsv2BaseMarkedAsDeleted">
      <xsd:simpleType>
        <xsd:restriction base="dms:Boolean"/>
      </xsd:simpleType>
    </xsd:element>
    <xsd:element name="dmsv2BaseMoved" ma:index="19" nillable="true" ma:displayName="Przeniesiony" ma:default="0" ma:description="Znacznik jest ustawiany gdy dokument zmienia lokalizację" ma:internalName="dmsv2BaseMoved">
      <xsd:simpleType>
        <xsd:restriction base="dms:Boolean"/>
      </xsd:simpleType>
    </xsd:element>
    <xsd:element name="dmsv2SWPP2ObjectDepartment" ma:index="20" nillable="true" ma:displayName="Jednostka organizacyjna objektu" ma:description="SWPP2 Jednostka organizacyjna objektu" ma:internalName="dmsv2SWPP2ObjectDepartment">
      <xsd:simpleType>
        <xsd:restriction base="dms:Text">
          <xsd:maxLength value="255"/>
        </xsd:restriction>
      </xsd:simpleType>
    </xsd:element>
    <xsd:element name="dmsv2SWPP2IDSWPP2" ma:index="21" nillable="true" ma:displayName="Identyfikator objektu w systemie SWPP2" ma:description="SWPP2 Identyfikator objektu w systemie SWPP2" ma:internalName="dmsv2SWPP2IDSWPP2">
      <xsd:simpleType>
        <xsd:restriction base="dms:Text">
          <xsd:maxLength value="255"/>
        </xsd:restriction>
      </xsd:simpleType>
    </xsd:element>
    <xsd:element name="dmsv2SWPP2SumMD5" ma:index="22" nillable="true" ma:displayName="Suma kontrolna MD5" ma:description="SWPP2 Suma kontrolna MD5" ma:internalName="dmsv2SWPP2SumMD5">
      <xsd:simpleType>
        <xsd:restriction base="dms:Text">
          <xsd:maxLength value="255"/>
        </xsd:restriction>
      </xsd:simpleType>
    </xsd:element>
    <xsd:element name="dmsv2SWPP2MimeType" ma:index="23" nillable="true" ma:displayName="Typ MIME" ma:description="SWPP2 Typ MIME" ma:internalName="dmsv2SWPP2MimeType">
      <xsd:simpleType>
        <xsd:restriction base="dms:Text">
          <xsd:maxLength value="255"/>
        </xsd:restriction>
      </xsd:simpleType>
    </xsd:element>
    <xsd:element name="dmsv2SWPP2ObjectNumber" ma:index="24" nillable="true" ma:displayName="Numer Objektu" ma:description="SWPP2 Numer Objektu" ma:internalName="dmsv2SWPP2ObjectNumber">
      <xsd:simpleType>
        <xsd:restriction base="dms:Text">
          <xsd:maxLength value="255"/>
        </xsd:restriction>
      </xsd:simpleType>
    </xsd:element>
    <xsd:element name="dmsv2SWPP2ObjectName" ma:index="25" nillable="true" ma:displayName="Nazwa objektu" ma:description="SWPP2 Nazwa objektu" ma:internalName="dmsv2SWPP2ObjectName">
      <xsd:simpleType>
        <xsd:restriction base="dms:Text">
          <xsd:maxLength value="255"/>
        </xsd:restriction>
      </xsd:simpleType>
    </xsd:element>
    <xsd:element name="dmsv2SWPP2SubObjectName" ma:index="26" nillable="true" ma:displayName="Nazwa podobjektu" ma:description="SWPP2 Nazwa podobjektu" ma:internalName="dmsv2SWPP2SubObjectName">
      <xsd:simpleType>
        <xsd:restriction base="dms:Text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19cb1c7-c5c7-46d4-85ae-d83685407bba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Wartość identyfikatora dokumentu" ma:description="Wartość identyfikatora dokumentu przypisanego do tego elementu." ma:internalName="_dlc_DocId" ma:readOnly="true">
      <xsd:simpleType>
        <xsd:restriction base="dms:Text"/>
      </xsd:simpleType>
    </xsd:element>
    <xsd:element name="_dlc_DocIdUrl" ma:index="9" nillable="true" ma:displayName="Identyfikator dokumentu" ma:description="Łącze stałe do tego dokumentu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zawartości"/>
        <xsd:element ref="dc:title" minOccurs="0" maxOccurs="1" ma:index="4" ma:displayName="Tytuł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Version=15.0.0.0, Culture=neutral, PublicKeyToken=71e9bce111e9429c</Assembly>
    <Class>Microsoft.Office.DocumentManagement.Internal.DocIdHandler</Class>
    <Data/>
    <Filter/>
  </Receiver>
</spe:Receiver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msv2BaseFileName xmlns="http://schemas.microsoft.com/sharepoint/v3">cz. 1 Pakiet 3 - Zad.3 50578 LN Nad Jasieniem,Cieszyńska 036 - l.nap nad kanałem.pptx</dmsv2BaseFileName>
    <dmsv2BaseDisplayName xmlns="http://schemas.microsoft.com/sharepoint/v3">cz. 1 Pakiet 3 - Zad.3 50578 LN Nad Jasieniem,Cieszyńska 036 - l.nap nad kanałem</dmsv2BaseDisplayName>
    <dmsv2SWPP2ObjectNumber xmlns="http://schemas.microsoft.com/sharepoint/v3">POST/DYS/OLD/GZ/00091/2026                        </dmsv2SWPP2ObjectNumber>
    <dmsv2SWPP2SumMD5 xmlns="http://schemas.microsoft.com/sharepoint/v3">d5878a71cb0b523433cb02258d88ad6c</dmsv2SWPP2SumMD5>
    <dmsv2BaseMoved xmlns="http://schemas.microsoft.com/sharepoint/v3">false</dmsv2BaseMoved>
    <dmsv2BaseIsSensitive xmlns="http://schemas.microsoft.com/sharepoint/v3">true</dmsv2BaseIsSensitive>
    <dmsv2SWPP2IDSWPP2 xmlns="http://schemas.microsoft.com/sharepoint/v3">703463</dmsv2SWPP2IDSWPP2>
    <dmsv2SWPP2MimeType xmlns="http://schemas.microsoft.com/sharepoint/v3">application/vnd.openxmlformats-officedocument.presentationml.presentation</dmsv2SWPP2MimeType>
    <dmsv2SWPP2SubObjectName xmlns="http://schemas.microsoft.com/sharepoint/v3">SIWZ</dmsv2SWPP2SubObjectName>
    <dmsv2BaseMarkedAsDeleted xmlns="http://schemas.microsoft.com/sharepoint/v3">false</dmsv2BaseMarkedAsDeleted>
    <dmsv2BaseClientSystemCode xmlns="http://schemas.microsoft.com/sharepoint/v3">SWPP2</dmsv2BaseClientSystemCode>
    <dmsv2BaseClientSystemDocumentID xmlns="http://schemas.microsoft.com/sharepoint/v3">24128543</dmsv2BaseClientSystemDocumentID>
    <dmsv2BaseModifiedByID xmlns="http://schemas.microsoft.com/sharepoint/v3">11702205</dmsv2BaseModifiedByID>
    <dmsv2BaseCreatedByID xmlns="http://schemas.microsoft.com/sharepoint/v3">11702205</dmsv2BaseCreatedByID>
    <dmsv2SWPP2ObjectDepartment xmlns="http://schemas.microsoft.com/sharepoint/v3">00000001000700020000000n0000</dmsv2SWPP2ObjectDepartment>
    <dmsv2SWPP2ObjectName xmlns="http://schemas.microsoft.com/sharepoint/v3">Postępowanie</dmsv2SWPP2ObjectName>
    <_dlc_DocId xmlns="a19cb1c7-c5c7-46d4-85ae-d83685407bba">JEUP5JKVCYQC-1092029480-2254</_dlc_DocId>
    <_dlc_DocIdUrl xmlns="a19cb1c7-c5c7-46d4-85ae-d83685407bba">
      <Url>https://swpp2.dms.gkpge.pl/sites/41/_layouts/15/DocIdRedir.aspx?ID=JEUP5JKVCYQC-1092029480-2254</Url>
      <Description>JEUP5JKVCYQC-1092029480-2254</Description>
    </_dlc_DocIdUrl>
  </documentManagement>
</p:properties>
</file>

<file path=customXml/itemProps1.xml><?xml version="1.0" encoding="utf-8"?>
<ds:datastoreItem xmlns:ds="http://schemas.openxmlformats.org/officeDocument/2006/customXml" ds:itemID="{C1FBCBDC-7BE2-47AE-9CC3-821FA655EF46}"/>
</file>

<file path=customXml/itemProps2.xml><?xml version="1.0" encoding="utf-8"?>
<ds:datastoreItem xmlns:ds="http://schemas.openxmlformats.org/officeDocument/2006/customXml" ds:itemID="{43E6C0CF-CE2F-4CF5-8E87-C5196748926B}"/>
</file>

<file path=customXml/itemProps3.xml><?xml version="1.0" encoding="utf-8"?>
<ds:datastoreItem xmlns:ds="http://schemas.openxmlformats.org/officeDocument/2006/customXml" ds:itemID="{CEA00ADF-F9E8-4D02-8AF2-6EE111F8509B}"/>
</file>

<file path=customXml/itemProps4.xml><?xml version="1.0" encoding="utf-8"?>
<ds:datastoreItem xmlns:ds="http://schemas.openxmlformats.org/officeDocument/2006/customXml" ds:itemID="{B31C7FE6-FEF5-4EB3-AA2E-F44E12DE7AC6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148</TotalTime>
  <Words>199</Words>
  <Application>Microsoft Office PowerPoint</Application>
  <PresentationFormat>Pokaz na ekranie (4:3)</PresentationFormat>
  <Paragraphs>86</Paragraphs>
  <Slides>1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1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</vt:i4>
      </vt:variant>
    </vt:vector>
  </HeadingPairs>
  <TitlesOfParts>
    <vt:vector size="3" baseType="lpstr">
      <vt:lpstr>Times New Roman</vt:lpstr>
      <vt:lpstr>Projekt domyślny</vt:lpstr>
      <vt:lpstr>Prezentacja programu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Bez tytułu slajdu</dc:title>
  <dc:creator>Kozyra Marcin [PGE Dystr. O.Łódź]</dc:creator>
  <cp:lastModifiedBy>Kozyra Marcin [PGE Dystr. O.Łódź]</cp:lastModifiedBy>
  <cp:revision>20</cp:revision>
  <cp:lastPrinted>2004-09-07T11:53:58Z</cp:lastPrinted>
  <dcterms:created xsi:type="dcterms:W3CDTF">1601-01-01T00:00:00Z</dcterms:created>
  <dcterms:modified xsi:type="dcterms:W3CDTF">2025-11-19T08:05:42Z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0x0101891000AD7219E686BC6D4099CE491E08FB2AF9</vt:lpwstr>
  </property>
  <property fmtid="{D5CDD505-2E9C-101B-9397-08002B2CF9AE}" pid="3" name="_dlc_DocIdItemGuid">
    <vt:lpwstr>a064bfa9-2fab-41f4-b88b-98770ee2f214</vt:lpwstr>
  </property>
</Properties>
</file>